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5" r:id="rId2"/>
    <p:sldId id="266" r:id="rId3"/>
    <p:sldId id="267" r:id="rId4"/>
    <p:sldId id="256" r:id="rId5"/>
    <p:sldId id="274" r:id="rId6"/>
    <p:sldId id="276" r:id="rId7"/>
    <p:sldId id="280" r:id="rId8"/>
    <p:sldId id="281" r:id="rId9"/>
    <p:sldId id="282" r:id="rId10"/>
    <p:sldId id="284" r:id="rId11"/>
    <p:sldId id="285" r:id="rId12"/>
    <p:sldId id="286" r:id="rId13"/>
    <p:sldId id="287" r:id="rId14"/>
    <p:sldId id="289" r:id="rId15"/>
    <p:sldId id="290" r:id="rId16"/>
    <p:sldId id="291" r:id="rId17"/>
    <p:sldId id="292" r:id="rId18"/>
    <p:sldId id="288" r:id="rId19"/>
    <p:sldId id="283" r:id="rId20"/>
    <p:sldId id="275" r:id="rId21"/>
    <p:sldId id="277" r:id="rId22"/>
    <p:sldId id="278" r:id="rId23"/>
    <p:sldId id="279" r:id="rId24"/>
    <p:sldId id="258" r:id="rId25"/>
    <p:sldId id="259" r:id="rId26"/>
    <p:sldId id="260" r:id="rId27"/>
    <p:sldId id="261" r:id="rId28"/>
    <p:sldId id="262" r:id="rId29"/>
    <p:sldId id="263" r:id="rId30"/>
    <p:sldId id="273" r:id="rId31"/>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44" y="-174"/>
      </p:cViewPr>
      <p:guideLst>
        <p:guide orient="horz" pos="216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2016/3/16</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2016/3/16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786348" y="2162295"/>
            <a:ext cx="75713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8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视频图像背景减除技术研究</a:t>
            </a:r>
            <a:endParaRPr lang="zh-CN" altLang="en-US" sz="48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了一种高效的分块结构测试方法对分块进行结构相似性度量，当分块间的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同时</a:t>
            </a:r>
            <a:r>
              <a:rPr lang="zh-CN" altLang="en-US" dirty="0"/>
              <a:t>，</a:t>
            </a: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54235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22006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移动相机视频背景减除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1598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402574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2"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4"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7175" name="文本框 11"/>
          <p:cNvSpPr>
            <a:spLocks noChangeArrowheads="1"/>
          </p:cNvSpPr>
          <p:nvPr/>
        </p:nvSpPr>
        <p:spPr bwMode="auto">
          <a:xfrm>
            <a:off x="1509713"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选题理由</a:t>
            </a:r>
            <a:endParaRPr lang="zh-CN" altLang="en-US"/>
          </a:p>
        </p:txBody>
      </p:sp>
      <p:sp>
        <p:nvSpPr>
          <p:cNvPr id="7176" name="文本框 12"/>
          <p:cNvSpPr>
            <a:spLocks noChangeArrowheads="1"/>
          </p:cNvSpPr>
          <p:nvPr/>
        </p:nvSpPr>
        <p:spPr bwMode="auto">
          <a:xfrm>
            <a:off x="27670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目前现状</a:t>
            </a:r>
          </a:p>
        </p:txBody>
      </p:sp>
      <p:sp>
        <p:nvSpPr>
          <p:cNvPr id="7177" name="文本框 13"/>
          <p:cNvSpPr>
            <a:spLocks noChangeArrowheads="1"/>
          </p:cNvSpPr>
          <p:nvPr/>
        </p:nvSpPr>
        <p:spPr bwMode="auto">
          <a:xfrm>
            <a:off x="40243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研究目标</a:t>
            </a:r>
          </a:p>
        </p:txBody>
      </p:sp>
      <p:sp>
        <p:nvSpPr>
          <p:cNvPr id="7178" name="文本框 14"/>
          <p:cNvSpPr>
            <a:spLocks noChangeArrowheads="1"/>
          </p:cNvSpPr>
          <p:nvPr/>
        </p:nvSpPr>
        <p:spPr bwMode="auto">
          <a:xfrm>
            <a:off x="52816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研究过程</a:t>
            </a:r>
          </a:p>
        </p:txBody>
      </p:sp>
      <p:sp>
        <p:nvSpPr>
          <p:cNvPr id="7179" name="文本框 15"/>
          <p:cNvSpPr>
            <a:spLocks noChangeArrowheads="1"/>
          </p:cNvSpPr>
          <p:nvPr/>
        </p:nvSpPr>
        <p:spPr bwMode="auto">
          <a:xfrm>
            <a:off x="65389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研究结论</a:t>
            </a:r>
          </a:p>
        </p:txBody>
      </p:sp>
      <p:sp>
        <p:nvSpPr>
          <p:cNvPr id="7180" name="文本框 16"/>
          <p:cNvSpPr>
            <a:spLocks noChangeArrowheads="1"/>
          </p:cNvSpPr>
          <p:nvPr/>
        </p:nvSpPr>
        <p:spPr bwMode="auto">
          <a:xfrm>
            <a:off x="7794625"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文献综述</a:t>
            </a:r>
          </a:p>
        </p:txBody>
      </p:sp>
      <p:grpSp>
        <p:nvGrpSpPr>
          <p:cNvPr id="7181" name="组合 17"/>
          <p:cNvGrpSpPr>
            <a:grpSpLocks/>
          </p:cNvGrpSpPr>
          <p:nvPr/>
        </p:nvGrpSpPr>
        <p:grpSpPr bwMode="auto">
          <a:xfrm>
            <a:off x="4879975" y="2520950"/>
            <a:ext cx="3171825" cy="2724150"/>
            <a:chOff x="0" y="0"/>
            <a:chExt cx="5803941" cy="2723550"/>
          </a:xfrm>
        </p:grpSpPr>
        <p:sp>
          <p:nvSpPr>
            <p:cNvPr id="7182" name="直接连接符 18"/>
            <p:cNvSpPr>
              <a:spLocks noChangeShapeType="1"/>
            </p:cNvSpPr>
            <p:nvPr/>
          </p:nvSpPr>
          <p:spPr bwMode="auto">
            <a:xfrm>
              <a:off x="0" y="2723550"/>
              <a:ext cx="5803941" cy="1"/>
            </a:xfrm>
            <a:prstGeom prst="line">
              <a:avLst/>
            </a:prstGeom>
            <a:noFill/>
            <a:ln w="1270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 name="直接连接符 19"/>
            <p:cNvSpPr>
              <a:spLocks noChangeShapeType="1"/>
            </p:cNvSpPr>
            <p:nvPr/>
          </p:nvSpPr>
          <p:spPr bwMode="auto">
            <a:xfrm>
              <a:off x="0" y="1361775"/>
              <a:ext cx="5803941" cy="1"/>
            </a:xfrm>
            <a:prstGeom prst="line">
              <a:avLst/>
            </a:prstGeom>
            <a:noFill/>
            <a:ln w="1270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 name="直接连接符 20"/>
            <p:cNvSpPr>
              <a:spLocks noChangeShapeType="1"/>
            </p:cNvSpPr>
            <p:nvPr/>
          </p:nvSpPr>
          <p:spPr bwMode="auto">
            <a:xfrm>
              <a:off x="0" y="0"/>
              <a:ext cx="5803941" cy="1"/>
            </a:xfrm>
            <a:prstGeom prst="line">
              <a:avLst/>
            </a:prstGeom>
            <a:noFill/>
            <a:ln w="1270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85" name="任意多边形 21"/>
          <p:cNvSpPr>
            <a:spLocks noChangeArrowheads="1"/>
          </p:cNvSpPr>
          <p:nvPr/>
        </p:nvSpPr>
        <p:spPr bwMode="auto">
          <a:xfrm>
            <a:off x="6389688" y="2003425"/>
            <a:ext cx="1662112" cy="446088"/>
          </a:xfrm>
          <a:custGeom>
            <a:avLst/>
            <a:gdLst>
              <a:gd name="T0" fmla="*/ 0 w 4294916"/>
              <a:gd name="T1" fmla="*/ 0 h 446439"/>
              <a:gd name="T2" fmla="*/ 4294916 w 4294916"/>
              <a:gd name="T3" fmla="*/ 0 h 446439"/>
              <a:gd name="T4" fmla="*/ 4294916 w 4294916"/>
              <a:gd name="T5" fmla="*/ 446439 h 446439"/>
              <a:gd name="T6" fmla="*/ 0 w 4294916"/>
              <a:gd name="T7" fmla="*/ 446439 h 446439"/>
              <a:gd name="T8" fmla="*/ 0 w 4294916"/>
              <a:gd name="T9" fmla="*/ 0 h 446439"/>
              <a:gd name="T10" fmla="*/ 0 60000 65536"/>
              <a:gd name="T11" fmla="*/ 0 60000 65536"/>
              <a:gd name="T12" fmla="*/ 0 60000 65536"/>
              <a:gd name="T13" fmla="*/ 0 60000 65536"/>
              <a:gd name="T14" fmla="*/ 0 60000 65536"/>
              <a:gd name="T15" fmla="*/ 0 w 4294916"/>
              <a:gd name="T16" fmla="*/ 0 h 446439"/>
              <a:gd name="T17" fmla="*/ 4294916 w 4294916"/>
              <a:gd name="T18" fmla="*/ 446439 h 446439"/>
            </a:gdLst>
            <a:ahLst/>
            <a:cxnLst>
              <a:cxn ang="T10">
                <a:pos x="T0" y="T1"/>
              </a:cxn>
              <a:cxn ang="T11">
                <a:pos x="T2" y="T3"/>
              </a:cxn>
              <a:cxn ang="T12">
                <a:pos x="T4" y="T5"/>
              </a:cxn>
              <a:cxn ang="T13">
                <a:pos x="T6" y="T7"/>
              </a:cxn>
              <a:cxn ang="T14">
                <a:pos x="T8" y="T9"/>
              </a:cxn>
            </a:cxnLst>
            <a:rect l="T15" t="T16" r="T17" b="T18"/>
            <a:pathLst>
              <a:path w="4294916" h="446439">
                <a:moveTo>
                  <a:pt x="0" y="0"/>
                </a:moveTo>
                <a:lnTo>
                  <a:pt x="4294916" y="0"/>
                </a:lnTo>
                <a:lnTo>
                  <a:pt x="4294916" y="446439"/>
                </a:lnTo>
                <a:lnTo>
                  <a:pt x="0" y="44643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b"/>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90000"/>
              </a:lnSpc>
              <a:spcAft>
                <a:spcPct val="35000"/>
              </a:spcAft>
            </a:pP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r>
              <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rPr>
              <a:t>文本</a:t>
            </a: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endPar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endParaRPr>
          </a:p>
        </p:txBody>
      </p:sp>
      <p:sp>
        <p:nvSpPr>
          <p:cNvPr id="7186" name="任意多边形 22"/>
          <p:cNvSpPr>
            <a:spLocks noChangeArrowheads="1"/>
          </p:cNvSpPr>
          <p:nvPr/>
        </p:nvSpPr>
        <p:spPr bwMode="auto">
          <a:xfrm>
            <a:off x="4879975" y="2074863"/>
            <a:ext cx="1508125" cy="446087"/>
          </a:xfrm>
          <a:custGeom>
            <a:avLst/>
            <a:gdLst>
              <a:gd name="T0" fmla="*/ 74421 w 1509024"/>
              <a:gd name="T1" fmla="*/ 0 h 446439"/>
              <a:gd name="T2" fmla="*/ 1434603 w 1509024"/>
              <a:gd name="T3" fmla="*/ 0 h 446439"/>
              <a:gd name="T4" fmla="*/ 1509024 w 1509024"/>
              <a:gd name="T5" fmla="*/ 74421 h 446439"/>
              <a:gd name="T6" fmla="*/ 1509024 w 1509024"/>
              <a:gd name="T7" fmla="*/ 446439 h 446439"/>
              <a:gd name="T8" fmla="*/ 1509024 w 1509024"/>
              <a:gd name="T9" fmla="*/ 446439 h 446439"/>
              <a:gd name="T10" fmla="*/ 0 w 1509024"/>
              <a:gd name="T11" fmla="*/ 446439 h 446439"/>
              <a:gd name="T12" fmla="*/ 0 w 1509024"/>
              <a:gd name="T13" fmla="*/ 446439 h 446439"/>
              <a:gd name="T14" fmla="*/ 0 w 1509024"/>
              <a:gd name="T15" fmla="*/ 74421 h 446439"/>
              <a:gd name="T16" fmla="*/ 74421 w 1509024"/>
              <a:gd name="T17" fmla="*/ 0 h 4464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024"/>
              <a:gd name="T28" fmla="*/ 0 h 446439"/>
              <a:gd name="T29" fmla="*/ 1509024 w 1509024"/>
              <a:gd name="T30" fmla="*/ 446439 h 4464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897" tIns="59897" rIns="59897" bIns="38100"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90000"/>
              </a:lnSpc>
              <a:spcAft>
                <a:spcPct val="35000"/>
              </a:spcAft>
            </a:pPr>
            <a:r>
              <a:rPr lang="en-US" altLang="zh-CN">
                <a:solidFill>
                  <a:schemeClr val="bg1"/>
                </a:solidFill>
                <a:latin typeface="Calibri" panose="020F0502020204030204" pitchFamily="34" charset="0"/>
                <a:ea typeface="华文楷体" panose="02010600040101010101" pitchFamily="2" charset="-122"/>
                <a:sym typeface="宋体" panose="02010600030101010101" pitchFamily="2" charset="-122"/>
              </a:rPr>
              <a:t>[ </a:t>
            </a:r>
            <a:r>
              <a:rPr lang="zh-CN" altLang="en-US">
                <a:solidFill>
                  <a:schemeClr val="bg1"/>
                </a:solidFill>
                <a:latin typeface="Calibri" panose="020F0502020204030204" pitchFamily="34" charset="0"/>
                <a:ea typeface="华文楷体" panose="02010600040101010101" pitchFamily="2" charset="-122"/>
                <a:sym typeface="宋体" panose="02010600030101010101" pitchFamily="2" charset="-122"/>
              </a:rPr>
              <a:t>理由一 </a:t>
            </a:r>
            <a:r>
              <a:rPr lang="en-US" altLang="zh-CN">
                <a:solidFill>
                  <a:schemeClr val="bg1"/>
                </a:solidFill>
                <a:latin typeface="Calibri" panose="020F0502020204030204" pitchFamily="34" charset="0"/>
                <a:ea typeface="华文楷体" panose="02010600040101010101" pitchFamily="2" charset="-122"/>
                <a:sym typeface="宋体" panose="02010600030101010101" pitchFamily="2" charset="-122"/>
              </a:rPr>
              <a:t>]</a:t>
            </a:r>
            <a:endParaRPr lang="zh-CN" altLang="en-US">
              <a:solidFill>
                <a:schemeClr val="bg1"/>
              </a:solidFill>
              <a:latin typeface="Calibri" panose="020F0502020204030204" pitchFamily="34" charset="0"/>
              <a:ea typeface="华文楷体" panose="02010600040101010101" pitchFamily="2" charset="-122"/>
              <a:sym typeface="宋体" panose="02010600030101010101" pitchFamily="2" charset="-122"/>
            </a:endParaRPr>
          </a:p>
        </p:txBody>
      </p:sp>
      <p:sp>
        <p:nvSpPr>
          <p:cNvPr id="7187" name="任意多边形 23"/>
          <p:cNvSpPr>
            <a:spLocks noChangeArrowheads="1"/>
          </p:cNvSpPr>
          <p:nvPr/>
        </p:nvSpPr>
        <p:spPr bwMode="auto">
          <a:xfrm>
            <a:off x="4819650" y="2695575"/>
            <a:ext cx="3400425" cy="892175"/>
          </a:xfrm>
          <a:custGeom>
            <a:avLst/>
            <a:gdLst>
              <a:gd name="T0" fmla="*/ 0 w 5803941"/>
              <a:gd name="T1" fmla="*/ 0 h 893013"/>
              <a:gd name="T2" fmla="*/ 5803941 w 5803941"/>
              <a:gd name="T3" fmla="*/ 0 h 893013"/>
              <a:gd name="T4" fmla="*/ 5803941 w 5803941"/>
              <a:gd name="T5" fmla="*/ 893013 h 893013"/>
              <a:gd name="T6" fmla="*/ 0 w 5803941"/>
              <a:gd name="T7" fmla="*/ 893013 h 893013"/>
              <a:gd name="T8" fmla="*/ 0 w 5803941"/>
              <a:gd name="T9" fmla="*/ 0 h 893013"/>
              <a:gd name="T10" fmla="*/ 0 60000 65536"/>
              <a:gd name="T11" fmla="*/ 0 60000 65536"/>
              <a:gd name="T12" fmla="*/ 0 60000 65536"/>
              <a:gd name="T13" fmla="*/ 0 60000 65536"/>
              <a:gd name="T14" fmla="*/ 0 60000 65536"/>
              <a:gd name="T15" fmla="*/ 0 w 5803941"/>
              <a:gd name="T16" fmla="*/ 0 h 893013"/>
              <a:gd name="T17" fmla="*/ 5803941 w 5803941"/>
              <a:gd name="T18" fmla="*/ 893013 h 893013"/>
            </a:gdLst>
            <a:ahLst/>
            <a:cxnLst>
              <a:cxn ang="T10">
                <a:pos x="T0" y="T1"/>
              </a:cxn>
              <a:cxn ang="T11">
                <a:pos x="T2" y="T3"/>
              </a:cxn>
              <a:cxn ang="T12">
                <a:pos x="T4" y="T5"/>
              </a:cxn>
              <a:cxn ang="T13">
                <a:pos x="T6" y="T7"/>
              </a:cxn>
              <a:cxn ang="T14">
                <a:pos x="T8" y="T9"/>
              </a:cxn>
            </a:cxnLst>
            <a:rect l="T15" t="T16" r="T17" b="T18"/>
            <a:pathLst>
              <a:path w="5803941" h="893013">
                <a:moveTo>
                  <a:pt x="0" y="0"/>
                </a:moveTo>
                <a:lnTo>
                  <a:pt x="5803941" y="0"/>
                </a:lnTo>
                <a:lnTo>
                  <a:pt x="5803941" y="893013"/>
                </a:lnTo>
                <a:lnTo>
                  <a:pt x="0" y="893013"/>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lvl="1" indent="-228600">
              <a:lnSpc>
                <a:spcPct val="90000"/>
              </a:lnSpc>
              <a:spcAft>
                <a:spcPct val="15000"/>
              </a:spcAft>
              <a:buFont typeface="Arial" panose="020B0604020202020204" pitchFamily="34" charset="0"/>
              <a:buChar char="•"/>
            </a:pPr>
            <a:r>
              <a:rPr lang="en-US" altLang="zh-CN">
                <a:solidFill>
                  <a:srgbClr val="3F3F3F"/>
                </a:solidFill>
                <a:ea typeface="华文楷体" panose="02010600040101010101" pitchFamily="2" charset="-122"/>
              </a:rPr>
              <a:t>[</a:t>
            </a:r>
            <a:r>
              <a:rPr lang="zh-CN" altLang="en-US">
                <a:solidFill>
                  <a:srgbClr val="3F3F3F"/>
                </a:solidFill>
                <a:ea typeface="华文楷体" panose="02010600040101010101" pitchFamily="2" charset="-122"/>
              </a:rPr>
              <a:t>文本</a:t>
            </a:r>
            <a:r>
              <a:rPr lang="en-US" altLang="zh-CN">
                <a:solidFill>
                  <a:srgbClr val="3F3F3F"/>
                </a:solidFill>
                <a:ea typeface="华文楷体" panose="02010600040101010101" pitchFamily="2" charset="-122"/>
              </a:rPr>
              <a:t>]</a:t>
            </a:r>
            <a:endParaRPr lang="zh-CN" altLang="en-US">
              <a:solidFill>
                <a:srgbClr val="3F3F3F"/>
              </a:solidFill>
              <a:ea typeface="华文楷体" panose="02010600040101010101" pitchFamily="2" charset="-122"/>
            </a:endParaRPr>
          </a:p>
          <a:p>
            <a:pPr marL="0" lvl="1" indent="-228600">
              <a:lnSpc>
                <a:spcPct val="90000"/>
              </a:lnSpc>
              <a:spcAft>
                <a:spcPct val="15000"/>
              </a:spcAft>
              <a:buFont typeface="Arial" panose="020B0604020202020204" pitchFamily="34" charset="0"/>
              <a:buChar char="•"/>
            </a:pPr>
            <a:r>
              <a:rPr lang="zh-CN" altLang="en-US">
                <a:solidFill>
                  <a:srgbClr val="3F3F3F"/>
                </a:solidFill>
                <a:ea typeface="华文楷体" panose="02010600040101010101" pitchFamily="2" charset="-122"/>
              </a:rPr>
              <a:t>这里填写你要填写的文本。</a:t>
            </a:r>
          </a:p>
        </p:txBody>
      </p:sp>
      <p:sp>
        <p:nvSpPr>
          <p:cNvPr id="7188" name="任意多边形 24"/>
          <p:cNvSpPr>
            <a:spLocks noChangeArrowheads="1"/>
          </p:cNvSpPr>
          <p:nvPr/>
        </p:nvSpPr>
        <p:spPr bwMode="auto">
          <a:xfrm>
            <a:off x="4879975" y="3436938"/>
            <a:ext cx="1508125" cy="446087"/>
          </a:xfrm>
          <a:custGeom>
            <a:avLst/>
            <a:gdLst>
              <a:gd name="T0" fmla="*/ 74421 w 1509024"/>
              <a:gd name="T1" fmla="*/ 0 h 446439"/>
              <a:gd name="T2" fmla="*/ 1434603 w 1509024"/>
              <a:gd name="T3" fmla="*/ 0 h 446439"/>
              <a:gd name="T4" fmla="*/ 1509024 w 1509024"/>
              <a:gd name="T5" fmla="*/ 74421 h 446439"/>
              <a:gd name="T6" fmla="*/ 1509024 w 1509024"/>
              <a:gd name="T7" fmla="*/ 446439 h 446439"/>
              <a:gd name="T8" fmla="*/ 1509024 w 1509024"/>
              <a:gd name="T9" fmla="*/ 446439 h 446439"/>
              <a:gd name="T10" fmla="*/ 0 w 1509024"/>
              <a:gd name="T11" fmla="*/ 446439 h 446439"/>
              <a:gd name="T12" fmla="*/ 0 w 1509024"/>
              <a:gd name="T13" fmla="*/ 446439 h 446439"/>
              <a:gd name="T14" fmla="*/ 0 w 1509024"/>
              <a:gd name="T15" fmla="*/ 74421 h 446439"/>
              <a:gd name="T16" fmla="*/ 74421 w 1509024"/>
              <a:gd name="T17" fmla="*/ 0 h 4464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024"/>
              <a:gd name="T28" fmla="*/ 0 h 446439"/>
              <a:gd name="T29" fmla="*/ 1509024 w 1509024"/>
              <a:gd name="T30" fmla="*/ 446439 h 4464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897" tIns="59897" rIns="59897" bIns="38100" anchor="ctr"/>
          <a:lstStyle/>
          <a:p>
            <a:pPr>
              <a:lnSpc>
                <a:spcPct val="90000"/>
              </a:lnSpc>
              <a:spcAft>
                <a:spcPct val="35000"/>
              </a:spcAft>
            </a:pPr>
            <a:r>
              <a:rPr lang="en-US" altLang="zh-CN">
                <a:solidFill>
                  <a:schemeClr val="bg1"/>
                </a:solidFill>
                <a:ea typeface="华文楷体" panose="02010600040101010101" pitchFamily="2" charset="-122"/>
              </a:rPr>
              <a:t>[ </a:t>
            </a:r>
            <a:r>
              <a:rPr lang="zh-CN" altLang="en-US">
                <a:solidFill>
                  <a:schemeClr val="bg1"/>
                </a:solidFill>
                <a:ea typeface="华文楷体" panose="02010600040101010101" pitchFamily="2" charset="-122"/>
              </a:rPr>
              <a:t>理由二 </a:t>
            </a:r>
            <a:r>
              <a:rPr lang="en-US" altLang="zh-CN">
                <a:solidFill>
                  <a:schemeClr val="bg1"/>
                </a:solidFill>
                <a:ea typeface="华文楷体" panose="02010600040101010101" pitchFamily="2" charset="-122"/>
              </a:rPr>
              <a:t>]</a:t>
            </a:r>
            <a:endParaRPr lang="zh-CN" altLang="en-US">
              <a:solidFill>
                <a:schemeClr val="bg1"/>
              </a:solidFill>
              <a:ea typeface="华文楷体" panose="02010600040101010101" pitchFamily="2" charset="-122"/>
            </a:endParaRPr>
          </a:p>
        </p:txBody>
      </p:sp>
      <p:sp>
        <p:nvSpPr>
          <p:cNvPr id="7189" name="任意多边形 25"/>
          <p:cNvSpPr>
            <a:spLocks noChangeArrowheads="1"/>
          </p:cNvSpPr>
          <p:nvPr/>
        </p:nvSpPr>
        <p:spPr bwMode="auto">
          <a:xfrm>
            <a:off x="4819650" y="4056063"/>
            <a:ext cx="3400425" cy="893762"/>
          </a:xfrm>
          <a:custGeom>
            <a:avLst/>
            <a:gdLst>
              <a:gd name="T0" fmla="*/ 0 w 5803941"/>
              <a:gd name="T1" fmla="*/ 0 h 893013"/>
              <a:gd name="T2" fmla="*/ 5803941 w 5803941"/>
              <a:gd name="T3" fmla="*/ 0 h 893013"/>
              <a:gd name="T4" fmla="*/ 5803941 w 5803941"/>
              <a:gd name="T5" fmla="*/ 893013 h 893013"/>
              <a:gd name="T6" fmla="*/ 0 w 5803941"/>
              <a:gd name="T7" fmla="*/ 893013 h 893013"/>
              <a:gd name="T8" fmla="*/ 0 w 5803941"/>
              <a:gd name="T9" fmla="*/ 0 h 893013"/>
              <a:gd name="T10" fmla="*/ 0 60000 65536"/>
              <a:gd name="T11" fmla="*/ 0 60000 65536"/>
              <a:gd name="T12" fmla="*/ 0 60000 65536"/>
              <a:gd name="T13" fmla="*/ 0 60000 65536"/>
              <a:gd name="T14" fmla="*/ 0 60000 65536"/>
              <a:gd name="T15" fmla="*/ 0 w 5803941"/>
              <a:gd name="T16" fmla="*/ 0 h 893013"/>
              <a:gd name="T17" fmla="*/ 5803941 w 5803941"/>
              <a:gd name="T18" fmla="*/ 893013 h 893013"/>
            </a:gdLst>
            <a:ahLst/>
            <a:cxnLst>
              <a:cxn ang="T10">
                <a:pos x="T0" y="T1"/>
              </a:cxn>
              <a:cxn ang="T11">
                <a:pos x="T2" y="T3"/>
              </a:cxn>
              <a:cxn ang="T12">
                <a:pos x="T4" y="T5"/>
              </a:cxn>
              <a:cxn ang="T13">
                <a:pos x="T6" y="T7"/>
              </a:cxn>
              <a:cxn ang="T14">
                <a:pos x="T8" y="T9"/>
              </a:cxn>
            </a:cxnLst>
            <a:rect l="T15" t="T16" r="T17" b="T18"/>
            <a:pathLst>
              <a:path w="5803941" h="893013">
                <a:moveTo>
                  <a:pt x="0" y="0"/>
                </a:moveTo>
                <a:lnTo>
                  <a:pt x="5803941" y="0"/>
                </a:lnTo>
                <a:lnTo>
                  <a:pt x="5803941" y="893013"/>
                </a:lnTo>
                <a:lnTo>
                  <a:pt x="0" y="893013"/>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lvl="1" indent="-228600">
              <a:lnSpc>
                <a:spcPct val="90000"/>
              </a:lnSpc>
              <a:spcAft>
                <a:spcPct val="15000"/>
              </a:spcAft>
              <a:buFont typeface="Arial" panose="020B0604020202020204" pitchFamily="34" charset="0"/>
              <a:buChar char="•"/>
            </a:pPr>
            <a:r>
              <a:rPr lang="en-US" altLang="zh-CN">
                <a:solidFill>
                  <a:srgbClr val="3F3F3F"/>
                </a:solidFill>
                <a:ea typeface="华文楷体" panose="02010600040101010101" pitchFamily="2" charset="-122"/>
              </a:rPr>
              <a:t>[</a:t>
            </a:r>
            <a:r>
              <a:rPr lang="zh-CN" altLang="en-US">
                <a:solidFill>
                  <a:srgbClr val="3F3F3F"/>
                </a:solidFill>
                <a:ea typeface="华文楷体" panose="02010600040101010101" pitchFamily="2" charset="-122"/>
              </a:rPr>
              <a:t>文本</a:t>
            </a:r>
            <a:r>
              <a:rPr lang="en-US" altLang="zh-CN">
                <a:solidFill>
                  <a:srgbClr val="3F3F3F"/>
                </a:solidFill>
                <a:ea typeface="华文楷体" panose="02010600040101010101" pitchFamily="2" charset="-122"/>
              </a:rPr>
              <a:t>]</a:t>
            </a:r>
            <a:endParaRPr lang="zh-CN" altLang="en-US">
              <a:solidFill>
                <a:srgbClr val="3F3F3F"/>
              </a:solidFill>
              <a:ea typeface="华文楷体" panose="02010600040101010101" pitchFamily="2" charset="-122"/>
            </a:endParaRPr>
          </a:p>
          <a:p>
            <a:pPr marL="0" lvl="1" indent="-228600">
              <a:lnSpc>
                <a:spcPct val="90000"/>
              </a:lnSpc>
              <a:spcAft>
                <a:spcPct val="15000"/>
              </a:spcAft>
              <a:buFont typeface="Arial" panose="020B0604020202020204" pitchFamily="34" charset="0"/>
              <a:buChar char="•"/>
            </a:pPr>
            <a:r>
              <a:rPr lang="zh-CN" altLang="en-US">
                <a:solidFill>
                  <a:srgbClr val="3F3F3F"/>
                </a:solidFill>
                <a:ea typeface="华文楷体" panose="02010600040101010101" pitchFamily="2" charset="-122"/>
              </a:rPr>
              <a:t>这里填写你要填写的文本。</a:t>
            </a:r>
          </a:p>
        </p:txBody>
      </p:sp>
      <p:sp>
        <p:nvSpPr>
          <p:cNvPr id="7190" name="任意多边形 26"/>
          <p:cNvSpPr>
            <a:spLocks noChangeArrowheads="1"/>
          </p:cNvSpPr>
          <p:nvPr/>
        </p:nvSpPr>
        <p:spPr bwMode="auto">
          <a:xfrm>
            <a:off x="4879975" y="4799013"/>
            <a:ext cx="1508125" cy="446087"/>
          </a:xfrm>
          <a:custGeom>
            <a:avLst/>
            <a:gdLst>
              <a:gd name="T0" fmla="*/ 74421 w 1509024"/>
              <a:gd name="T1" fmla="*/ 0 h 446439"/>
              <a:gd name="T2" fmla="*/ 1434603 w 1509024"/>
              <a:gd name="T3" fmla="*/ 0 h 446439"/>
              <a:gd name="T4" fmla="*/ 1509024 w 1509024"/>
              <a:gd name="T5" fmla="*/ 74421 h 446439"/>
              <a:gd name="T6" fmla="*/ 1509024 w 1509024"/>
              <a:gd name="T7" fmla="*/ 446439 h 446439"/>
              <a:gd name="T8" fmla="*/ 1509024 w 1509024"/>
              <a:gd name="T9" fmla="*/ 446439 h 446439"/>
              <a:gd name="T10" fmla="*/ 0 w 1509024"/>
              <a:gd name="T11" fmla="*/ 446439 h 446439"/>
              <a:gd name="T12" fmla="*/ 0 w 1509024"/>
              <a:gd name="T13" fmla="*/ 446439 h 446439"/>
              <a:gd name="T14" fmla="*/ 0 w 1509024"/>
              <a:gd name="T15" fmla="*/ 74421 h 446439"/>
              <a:gd name="T16" fmla="*/ 74421 w 1509024"/>
              <a:gd name="T17" fmla="*/ 0 h 4464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024"/>
              <a:gd name="T28" fmla="*/ 0 h 446439"/>
              <a:gd name="T29" fmla="*/ 1509024 w 1509024"/>
              <a:gd name="T30" fmla="*/ 446439 h 4464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897" tIns="59897" rIns="59897" bIns="38100" anchor="ctr"/>
          <a:lstStyle/>
          <a:p>
            <a:pPr>
              <a:lnSpc>
                <a:spcPct val="90000"/>
              </a:lnSpc>
              <a:spcAft>
                <a:spcPct val="35000"/>
              </a:spcAft>
            </a:pPr>
            <a:r>
              <a:rPr lang="en-US" altLang="zh-CN">
                <a:solidFill>
                  <a:schemeClr val="bg1"/>
                </a:solidFill>
                <a:ea typeface="华文楷体" panose="02010600040101010101" pitchFamily="2" charset="-122"/>
              </a:rPr>
              <a:t>[ </a:t>
            </a:r>
            <a:r>
              <a:rPr lang="zh-CN" altLang="en-US">
                <a:solidFill>
                  <a:schemeClr val="bg1"/>
                </a:solidFill>
                <a:ea typeface="华文楷体" panose="02010600040101010101" pitchFamily="2" charset="-122"/>
              </a:rPr>
              <a:t>理由三 </a:t>
            </a:r>
            <a:r>
              <a:rPr lang="en-US" altLang="zh-CN">
                <a:solidFill>
                  <a:schemeClr val="bg1"/>
                </a:solidFill>
                <a:ea typeface="华文楷体" panose="02010600040101010101" pitchFamily="2" charset="-122"/>
              </a:rPr>
              <a:t>]</a:t>
            </a:r>
            <a:endParaRPr lang="zh-CN" altLang="en-US">
              <a:solidFill>
                <a:schemeClr val="bg1"/>
              </a:solidFill>
              <a:ea typeface="华文楷体" panose="02010600040101010101" pitchFamily="2" charset="-122"/>
            </a:endParaRPr>
          </a:p>
        </p:txBody>
      </p:sp>
      <p:sp>
        <p:nvSpPr>
          <p:cNvPr id="7191" name="任意多边形 27"/>
          <p:cNvSpPr>
            <a:spLocks noChangeArrowheads="1"/>
          </p:cNvSpPr>
          <p:nvPr/>
        </p:nvSpPr>
        <p:spPr bwMode="auto">
          <a:xfrm>
            <a:off x="4879975" y="5418138"/>
            <a:ext cx="3340100" cy="893762"/>
          </a:xfrm>
          <a:custGeom>
            <a:avLst/>
            <a:gdLst>
              <a:gd name="T0" fmla="*/ 0 w 5803941"/>
              <a:gd name="T1" fmla="*/ 0 h 893013"/>
              <a:gd name="T2" fmla="*/ 5803941 w 5803941"/>
              <a:gd name="T3" fmla="*/ 0 h 893013"/>
              <a:gd name="T4" fmla="*/ 5803941 w 5803941"/>
              <a:gd name="T5" fmla="*/ 893013 h 893013"/>
              <a:gd name="T6" fmla="*/ 0 w 5803941"/>
              <a:gd name="T7" fmla="*/ 893013 h 893013"/>
              <a:gd name="T8" fmla="*/ 0 w 5803941"/>
              <a:gd name="T9" fmla="*/ 0 h 893013"/>
              <a:gd name="T10" fmla="*/ 0 60000 65536"/>
              <a:gd name="T11" fmla="*/ 0 60000 65536"/>
              <a:gd name="T12" fmla="*/ 0 60000 65536"/>
              <a:gd name="T13" fmla="*/ 0 60000 65536"/>
              <a:gd name="T14" fmla="*/ 0 60000 65536"/>
              <a:gd name="T15" fmla="*/ 0 w 5803941"/>
              <a:gd name="T16" fmla="*/ 0 h 893013"/>
              <a:gd name="T17" fmla="*/ 5803941 w 5803941"/>
              <a:gd name="T18" fmla="*/ 893013 h 893013"/>
            </a:gdLst>
            <a:ahLst/>
            <a:cxnLst>
              <a:cxn ang="T10">
                <a:pos x="T0" y="T1"/>
              </a:cxn>
              <a:cxn ang="T11">
                <a:pos x="T2" y="T3"/>
              </a:cxn>
              <a:cxn ang="T12">
                <a:pos x="T4" y="T5"/>
              </a:cxn>
              <a:cxn ang="T13">
                <a:pos x="T6" y="T7"/>
              </a:cxn>
              <a:cxn ang="T14">
                <a:pos x="T8" y="T9"/>
              </a:cxn>
            </a:cxnLst>
            <a:rect l="T15" t="T16" r="T17" b="T18"/>
            <a:pathLst>
              <a:path w="5803941" h="893013">
                <a:moveTo>
                  <a:pt x="0" y="0"/>
                </a:moveTo>
                <a:lnTo>
                  <a:pt x="5803941" y="0"/>
                </a:lnTo>
                <a:lnTo>
                  <a:pt x="5803941" y="893013"/>
                </a:lnTo>
                <a:lnTo>
                  <a:pt x="0" y="893013"/>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lvl="1" indent="-228600">
              <a:lnSpc>
                <a:spcPct val="90000"/>
              </a:lnSpc>
              <a:spcAft>
                <a:spcPct val="15000"/>
              </a:spcAft>
              <a:buFont typeface="Arial" panose="020B0604020202020204" pitchFamily="34" charset="0"/>
              <a:buChar char="•"/>
            </a:pPr>
            <a:r>
              <a:rPr lang="en-US" altLang="zh-CN">
                <a:solidFill>
                  <a:srgbClr val="3F3F3F"/>
                </a:solidFill>
                <a:ea typeface="华文楷体" panose="02010600040101010101" pitchFamily="2" charset="-122"/>
              </a:rPr>
              <a:t>[</a:t>
            </a:r>
            <a:r>
              <a:rPr lang="zh-CN" altLang="en-US">
                <a:solidFill>
                  <a:srgbClr val="3F3F3F"/>
                </a:solidFill>
                <a:ea typeface="华文楷体" panose="02010600040101010101" pitchFamily="2" charset="-122"/>
              </a:rPr>
              <a:t>文本</a:t>
            </a:r>
            <a:r>
              <a:rPr lang="en-US" altLang="zh-CN">
                <a:solidFill>
                  <a:srgbClr val="3F3F3F"/>
                </a:solidFill>
                <a:ea typeface="华文楷体" panose="02010600040101010101" pitchFamily="2" charset="-122"/>
              </a:rPr>
              <a:t>]</a:t>
            </a:r>
            <a:endParaRPr lang="zh-CN" altLang="en-US">
              <a:solidFill>
                <a:srgbClr val="3F3F3F"/>
              </a:solidFill>
              <a:ea typeface="华文楷体" panose="02010600040101010101" pitchFamily="2" charset="-122"/>
            </a:endParaRPr>
          </a:p>
          <a:p>
            <a:pPr marL="0" lvl="1" indent="-228600">
              <a:lnSpc>
                <a:spcPct val="90000"/>
              </a:lnSpc>
              <a:spcAft>
                <a:spcPct val="15000"/>
              </a:spcAft>
              <a:buFont typeface="Arial" panose="020B0604020202020204" pitchFamily="34" charset="0"/>
              <a:buChar char="•"/>
            </a:pPr>
            <a:r>
              <a:rPr lang="zh-CN" altLang="en-US">
                <a:solidFill>
                  <a:srgbClr val="3F3F3F"/>
                </a:solidFill>
                <a:ea typeface="华文楷体" panose="02010600040101010101" pitchFamily="2" charset="-122"/>
              </a:rPr>
              <a:t>这里填写你要填写的文本。</a:t>
            </a:r>
          </a:p>
        </p:txBody>
      </p:sp>
      <p:sp>
        <p:nvSpPr>
          <p:cNvPr id="7192" name="任意多边形 28"/>
          <p:cNvSpPr>
            <a:spLocks noChangeArrowheads="1"/>
          </p:cNvSpPr>
          <p:nvPr/>
        </p:nvSpPr>
        <p:spPr bwMode="auto">
          <a:xfrm>
            <a:off x="6389688" y="3363913"/>
            <a:ext cx="1662112" cy="446087"/>
          </a:xfrm>
          <a:custGeom>
            <a:avLst/>
            <a:gdLst>
              <a:gd name="T0" fmla="*/ 0 w 4294916"/>
              <a:gd name="T1" fmla="*/ 0 h 446439"/>
              <a:gd name="T2" fmla="*/ 4294916 w 4294916"/>
              <a:gd name="T3" fmla="*/ 0 h 446439"/>
              <a:gd name="T4" fmla="*/ 4294916 w 4294916"/>
              <a:gd name="T5" fmla="*/ 446439 h 446439"/>
              <a:gd name="T6" fmla="*/ 0 w 4294916"/>
              <a:gd name="T7" fmla="*/ 446439 h 446439"/>
              <a:gd name="T8" fmla="*/ 0 w 4294916"/>
              <a:gd name="T9" fmla="*/ 0 h 446439"/>
              <a:gd name="T10" fmla="*/ 0 60000 65536"/>
              <a:gd name="T11" fmla="*/ 0 60000 65536"/>
              <a:gd name="T12" fmla="*/ 0 60000 65536"/>
              <a:gd name="T13" fmla="*/ 0 60000 65536"/>
              <a:gd name="T14" fmla="*/ 0 60000 65536"/>
              <a:gd name="T15" fmla="*/ 0 w 4294916"/>
              <a:gd name="T16" fmla="*/ 0 h 446439"/>
              <a:gd name="T17" fmla="*/ 4294916 w 4294916"/>
              <a:gd name="T18" fmla="*/ 446439 h 446439"/>
            </a:gdLst>
            <a:ahLst/>
            <a:cxnLst>
              <a:cxn ang="T10">
                <a:pos x="T0" y="T1"/>
              </a:cxn>
              <a:cxn ang="T11">
                <a:pos x="T2" y="T3"/>
              </a:cxn>
              <a:cxn ang="T12">
                <a:pos x="T4" y="T5"/>
              </a:cxn>
              <a:cxn ang="T13">
                <a:pos x="T6" y="T7"/>
              </a:cxn>
              <a:cxn ang="T14">
                <a:pos x="T8" y="T9"/>
              </a:cxn>
            </a:cxnLst>
            <a:rect l="T15" t="T16" r="T17" b="T18"/>
            <a:pathLst>
              <a:path w="4294916" h="446439">
                <a:moveTo>
                  <a:pt x="0" y="0"/>
                </a:moveTo>
                <a:lnTo>
                  <a:pt x="4294916" y="0"/>
                </a:lnTo>
                <a:lnTo>
                  <a:pt x="4294916" y="446439"/>
                </a:lnTo>
                <a:lnTo>
                  <a:pt x="0" y="44643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b"/>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90000"/>
              </a:lnSpc>
              <a:spcAft>
                <a:spcPct val="35000"/>
              </a:spcAft>
            </a:pP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r>
              <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rPr>
              <a:t>文本</a:t>
            </a: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endPar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endParaRPr>
          </a:p>
        </p:txBody>
      </p:sp>
      <p:sp>
        <p:nvSpPr>
          <p:cNvPr id="7193" name="任意多边形 29"/>
          <p:cNvSpPr>
            <a:spLocks noChangeArrowheads="1"/>
          </p:cNvSpPr>
          <p:nvPr/>
        </p:nvSpPr>
        <p:spPr bwMode="auto">
          <a:xfrm>
            <a:off x="6389688" y="4729163"/>
            <a:ext cx="1662112" cy="446087"/>
          </a:xfrm>
          <a:custGeom>
            <a:avLst/>
            <a:gdLst>
              <a:gd name="T0" fmla="*/ 0 w 4294916"/>
              <a:gd name="T1" fmla="*/ 0 h 446439"/>
              <a:gd name="T2" fmla="*/ 4294916 w 4294916"/>
              <a:gd name="T3" fmla="*/ 0 h 446439"/>
              <a:gd name="T4" fmla="*/ 4294916 w 4294916"/>
              <a:gd name="T5" fmla="*/ 446439 h 446439"/>
              <a:gd name="T6" fmla="*/ 0 w 4294916"/>
              <a:gd name="T7" fmla="*/ 446439 h 446439"/>
              <a:gd name="T8" fmla="*/ 0 w 4294916"/>
              <a:gd name="T9" fmla="*/ 0 h 446439"/>
              <a:gd name="T10" fmla="*/ 0 60000 65536"/>
              <a:gd name="T11" fmla="*/ 0 60000 65536"/>
              <a:gd name="T12" fmla="*/ 0 60000 65536"/>
              <a:gd name="T13" fmla="*/ 0 60000 65536"/>
              <a:gd name="T14" fmla="*/ 0 60000 65536"/>
              <a:gd name="T15" fmla="*/ 0 w 4294916"/>
              <a:gd name="T16" fmla="*/ 0 h 446439"/>
              <a:gd name="T17" fmla="*/ 4294916 w 4294916"/>
              <a:gd name="T18" fmla="*/ 446439 h 446439"/>
            </a:gdLst>
            <a:ahLst/>
            <a:cxnLst>
              <a:cxn ang="T10">
                <a:pos x="T0" y="T1"/>
              </a:cxn>
              <a:cxn ang="T11">
                <a:pos x="T2" y="T3"/>
              </a:cxn>
              <a:cxn ang="T12">
                <a:pos x="T4" y="T5"/>
              </a:cxn>
              <a:cxn ang="T13">
                <a:pos x="T6" y="T7"/>
              </a:cxn>
              <a:cxn ang="T14">
                <a:pos x="T8" y="T9"/>
              </a:cxn>
            </a:cxnLst>
            <a:rect l="T15" t="T16" r="T17" b="T18"/>
            <a:pathLst>
              <a:path w="4294916" h="446439">
                <a:moveTo>
                  <a:pt x="0" y="0"/>
                </a:moveTo>
                <a:lnTo>
                  <a:pt x="4294916" y="0"/>
                </a:lnTo>
                <a:lnTo>
                  <a:pt x="4294916" y="446439"/>
                </a:lnTo>
                <a:lnTo>
                  <a:pt x="0" y="44643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b"/>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90000"/>
              </a:lnSpc>
              <a:spcAft>
                <a:spcPct val="35000"/>
              </a:spcAft>
            </a:pP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r>
              <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rPr>
              <a:t>文本</a:t>
            </a:r>
            <a:r>
              <a:rPr lang="en-US" altLang="zh-CN">
                <a:solidFill>
                  <a:srgbClr val="3F3F3F"/>
                </a:solidFill>
                <a:latin typeface="Calibri" panose="020F0502020204030204" pitchFamily="34" charset="0"/>
                <a:ea typeface="华文楷体" panose="02010600040101010101" pitchFamily="2" charset="-122"/>
                <a:sym typeface="宋体" panose="02010600030101010101" pitchFamily="2" charset="-122"/>
              </a:rPr>
              <a:t>]</a:t>
            </a:r>
            <a:endParaRPr lang="zh-CN" altLang="en-US">
              <a:solidFill>
                <a:srgbClr val="3F3F3F"/>
              </a:solidFill>
              <a:latin typeface="Calibri" panose="020F0502020204030204" pitchFamily="34" charset="0"/>
              <a:ea typeface="华文楷体" panose="02010600040101010101" pitchFamily="2" charset="-122"/>
              <a:sym typeface="宋体" panose="02010600030101010101" pitchFamily="2" charset="-122"/>
            </a:endParaRPr>
          </a:p>
        </p:txBody>
      </p:sp>
      <p:sp>
        <p:nvSpPr>
          <p:cNvPr id="7194" name="TextBox 29"/>
          <p:cNvSpPr>
            <a:spLocks noChangeArrowheads="1"/>
          </p:cNvSpPr>
          <p:nvPr/>
        </p:nvSpPr>
        <p:spPr bwMode="auto">
          <a:xfrm>
            <a:off x="254000" y="2638425"/>
            <a:ext cx="42687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zh-CN" altLang="en-US" dirty="0">
                <a:solidFill>
                  <a:srgbClr val="3F3F3F"/>
                </a:solidFill>
                <a:ea typeface="华文楷体" panose="02010600040101010101" pitchFamily="2" charset="-122"/>
              </a:rPr>
              <a:t>这里填写你要填写的文本，这里填写你要填写的文本，这里填写你要填写的文本，这里填写你要填写的文本。</a:t>
            </a:r>
          </a:p>
        </p:txBody>
      </p:sp>
      <p:sp>
        <p:nvSpPr>
          <p:cNvPr id="7195" name="直接连接符 4"/>
          <p:cNvSpPr>
            <a:spLocks noChangeShapeType="1"/>
          </p:cNvSpPr>
          <p:nvPr/>
        </p:nvSpPr>
        <p:spPr bwMode="auto">
          <a:xfrm>
            <a:off x="382588" y="5953125"/>
            <a:ext cx="3998912"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TextBox 30"/>
          <p:cNvSpPr>
            <a:spLocks noChangeArrowheads="1"/>
          </p:cNvSpPr>
          <p:nvPr/>
        </p:nvSpPr>
        <p:spPr bwMode="auto">
          <a:xfrm>
            <a:off x="654050" y="2060575"/>
            <a:ext cx="3997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3F3F3F"/>
                </a:solidFill>
                <a:ea typeface="华文楷体" panose="02010600040101010101" pitchFamily="2" charset="-122"/>
              </a:rPr>
              <a:t>这里填写页面标题</a:t>
            </a:r>
          </a:p>
        </p:txBody>
      </p:sp>
      <p:sp>
        <p:nvSpPr>
          <p:cNvPr id="7197" name="矩形 35"/>
          <p:cNvSpPr>
            <a:spLocks noChangeArrowheads="1"/>
          </p:cNvSpPr>
          <p:nvPr/>
        </p:nvSpPr>
        <p:spPr bwMode="auto">
          <a:xfrm>
            <a:off x="382588" y="2171700"/>
            <a:ext cx="271462" cy="271463"/>
          </a:xfrm>
          <a:prstGeom prst="rect">
            <a:avLst/>
          </a:prstGeom>
          <a:solidFill>
            <a:srgbClr val="BFBFBF"/>
          </a:solidFill>
          <a:ln w="12700" cap="flat" cmpd="sng">
            <a:solidFill>
              <a:srgbClr val="5C307D"/>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8"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8199" name="文本框 11"/>
          <p:cNvSpPr>
            <a:spLocks noChangeArrowheads="1"/>
          </p:cNvSpPr>
          <p:nvPr/>
        </p:nvSpPr>
        <p:spPr bwMode="auto">
          <a:xfrm>
            <a:off x="15097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选题理由</a:t>
            </a:r>
          </a:p>
        </p:txBody>
      </p:sp>
      <p:sp>
        <p:nvSpPr>
          <p:cNvPr id="8200" name="文本框 12"/>
          <p:cNvSpPr>
            <a:spLocks noChangeArrowheads="1"/>
          </p:cNvSpPr>
          <p:nvPr/>
        </p:nvSpPr>
        <p:spPr bwMode="auto">
          <a:xfrm>
            <a:off x="2767013"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目前现状</a:t>
            </a:r>
            <a:endParaRPr lang="zh-CN" altLang="en-US"/>
          </a:p>
        </p:txBody>
      </p:sp>
      <p:sp>
        <p:nvSpPr>
          <p:cNvPr id="8201" name="文本框 13"/>
          <p:cNvSpPr>
            <a:spLocks noChangeArrowheads="1"/>
          </p:cNvSpPr>
          <p:nvPr/>
        </p:nvSpPr>
        <p:spPr bwMode="auto">
          <a:xfrm>
            <a:off x="40243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研究目标</a:t>
            </a:r>
          </a:p>
        </p:txBody>
      </p:sp>
      <p:sp>
        <p:nvSpPr>
          <p:cNvPr id="8202" name="文本框 14"/>
          <p:cNvSpPr>
            <a:spLocks noChangeArrowheads="1"/>
          </p:cNvSpPr>
          <p:nvPr/>
        </p:nvSpPr>
        <p:spPr bwMode="auto">
          <a:xfrm>
            <a:off x="52816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研究过程</a:t>
            </a:r>
          </a:p>
        </p:txBody>
      </p:sp>
      <p:sp>
        <p:nvSpPr>
          <p:cNvPr id="8203" name="文本框 15"/>
          <p:cNvSpPr>
            <a:spLocks noChangeArrowheads="1"/>
          </p:cNvSpPr>
          <p:nvPr/>
        </p:nvSpPr>
        <p:spPr bwMode="auto">
          <a:xfrm>
            <a:off x="65389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研究结论</a:t>
            </a:r>
          </a:p>
        </p:txBody>
      </p:sp>
      <p:sp>
        <p:nvSpPr>
          <p:cNvPr id="8204" name="文本框 16"/>
          <p:cNvSpPr>
            <a:spLocks noChangeArrowheads="1"/>
          </p:cNvSpPr>
          <p:nvPr/>
        </p:nvSpPr>
        <p:spPr bwMode="auto">
          <a:xfrm>
            <a:off x="7794625"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文献综述</a:t>
            </a:r>
          </a:p>
        </p:txBody>
      </p:sp>
      <p:pic>
        <p:nvPicPr>
          <p:cNvPr id="8205" name="图表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88" y="1960563"/>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Box 29"/>
          <p:cNvSpPr>
            <a:spLocks noChangeArrowheads="1"/>
          </p:cNvSpPr>
          <p:nvPr/>
        </p:nvSpPr>
        <p:spPr bwMode="auto">
          <a:xfrm>
            <a:off x="542925" y="2032000"/>
            <a:ext cx="22542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r>
              <a:rPr lang="zh-CN" altLang="en-US">
                <a:solidFill>
                  <a:srgbClr val="3F3F3F"/>
                </a:solidFill>
                <a:latin typeface="Calibri" panose="020F0502020204030204" pitchFamily="34" charset="0"/>
                <a:ea typeface="华文楷体" panose="02010600040101010101" pitchFamily="2" charset="-122"/>
                <a:sym typeface="Calibri" panose="020F0502020204030204" pitchFamily="34" charset="0"/>
              </a:rPr>
              <a:t>这里输入分析</a:t>
            </a:r>
            <a:endParaRPr lang="en-US" altLang="zh-CN">
              <a:solidFill>
                <a:srgbClr val="3F3F3F"/>
              </a:solidFill>
              <a:latin typeface="Calibri" panose="020F0502020204030204" pitchFamily="34" charset="0"/>
              <a:ea typeface="华文楷体" panose="02010600040101010101" pitchFamily="2" charset="-122"/>
              <a:sym typeface="Calibri" panose="020F0502020204030204" pitchFamily="34" charset="0"/>
            </a:endParaRPr>
          </a:p>
          <a:p>
            <a:pPr>
              <a:lnSpc>
                <a:spcPct val="120000"/>
              </a:lnSpc>
            </a:pPr>
            <a:r>
              <a:rPr lang="zh-CN" altLang="en-US">
                <a:solidFill>
                  <a:srgbClr val="3F3F3F"/>
                </a:solidFill>
                <a:latin typeface="Calibri" panose="020F0502020204030204" pitchFamily="34" charset="0"/>
                <a:ea typeface="华文楷体" panose="02010600040101010101" pitchFamily="2" charset="-122"/>
                <a:sym typeface="Calibri" panose="020F0502020204030204" pitchFamily="34" charset="0"/>
              </a:rPr>
              <a:t>这里输入分析</a:t>
            </a:r>
          </a:p>
          <a:p>
            <a:pPr>
              <a:lnSpc>
                <a:spcPct val="120000"/>
              </a:lnSpc>
            </a:pPr>
            <a:r>
              <a:rPr lang="zh-CN" altLang="en-US">
                <a:solidFill>
                  <a:srgbClr val="3F3F3F"/>
                </a:solidFill>
                <a:latin typeface="Calibri" panose="020F0502020204030204" pitchFamily="34" charset="0"/>
                <a:ea typeface="华文楷体" panose="02010600040101010101" pitchFamily="2" charset="-122"/>
                <a:sym typeface="Calibri" panose="020F0502020204030204" pitchFamily="34" charset="0"/>
              </a:rPr>
              <a:t>这里输入分析</a:t>
            </a:r>
          </a:p>
        </p:txBody>
      </p:sp>
      <p:sp>
        <p:nvSpPr>
          <p:cNvPr id="8207" name="矩形 23"/>
          <p:cNvSpPr>
            <a:spLocks noChangeArrowheads="1"/>
          </p:cNvSpPr>
          <p:nvPr/>
        </p:nvSpPr>
        <p:spPr bwMode="auto">
          <a:xfrm>
            <a:off x="412750" y="2171700"/>
            <a:ext cx="60325" cy="84137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zh-CN" sz="1100">
              <a:solidFill>
                <a:srgbClr val="FFFFFF"/>
              </a:solidFill>
              <a:latin typeface="Calibri" panose="020F0502020204030204" pitchFamily="34" charset="0"/>
              <a:sym typeface="Calibri" panose="020F0502020204030204" pitchFamily="34" charset="0"/>
            </a:endParaRPr>
          </a:p>
        </p:txBody>
      </p:sp>
      <p:sp>
        <p:nvSpPr>
          <p:cNvPr id="8208" name="直接连接符 24"/>
          <p:cNvSpPr>
            <a:spLocks noChangeShapeType="1"/>
          </p:cNvSpPr>
          <p:nvPr/>
        </p:nvSpPr>
        <p:spPr bwMode="auto">
          <a:xfrm>
            <a:off x="382588" y="5953125"/>
            <a:ext cx="8383587"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9" name="直接连接符 28"/>
          <p:cNvSpPr>
            <a:spLocks noChangeShapeType="1"/>
          </p:cNvSpPr>
          <p:nvPr/>
        </p:nvSpPr>
        <p:spPr bwMode="auto">
          <a:xfrm flipV="1">
            <a:off x="2381250" y="2157413"/>
            <a:ext cx="0" cy="337185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0"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2"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9223" name="文本框 11"/>
          <p:cNvSpPr>
            <a:spLocks noChangeArrowheads="1"/>
          </p:cNvSpPr>
          <p:nvPr/>
        </p:nvSpPr>
        <p:spPr bwMode="auto">
          <a:xfrm>
            <a:off x="15097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选题理由</a:t>
            </a:r>
          </a:p>
        </p:txBody>
      </p:sp>
      <p:sp>
        <p:nvSpPr>
          <p:cNvPr id="9224" name="文本框 12"/>
          <p:cNvSpPr>
            <a:spLocks noChangeArrowheads="1"/>
          </p:cNvSpPr>
          <p:nvPr/>
        </p:nvSpPr>
        <p:spPr bwMode="auto">
          <a:xfrm>
            <a:off x="27670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目前现状</a:t>
            </a:r>
          </a:p>
        </p:txBody>
      </p:sp>
      <p:sp>
        <p:nvSpPr>
          <p:cNvPr id="9225" name="文本框 13"/>
          <p:cNvSpPr>
            <a:spLocks noChangeArrowheads="1"/>
          </p:cNvSpPr>
          <p:nvPr/>
        </p:nvSpPr>
        <p:spPr bwMode="auto">
          <a:xfrm>
            <a:off x="4024313"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研究目标</a:t>
            </a:r>
            <a:endParaRPr lang="zh-CN" altLang="en-US"/>
          </a:p>
        </p:txBody>
      </p:sp>
      <p:sp>
        <p:nvSpPr>
          <p:cNvPr id="9226" name="文本框 14"/>
          <p:cNvSpPr>
            <a:spLocks noChangeArrowheads="1"/>
          </p:cNvSpPr>
          <p:nvPr/>
        </p:nvSpPr>
        <p:spPr bwMode="auto">
          <a:xfrm>
            <a:off x="52816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研究过程</a:t>
            </a:r>
          </a:p>
        </p:txBody>
      </p:sp>
      <p:sp>
        <p:nvSpPr>
          <p:cNvPr id="9227" name="文本框 15"/>
          <p:cNvSpPr>
            <a:spLocks noChangeArrowheads="1"/>
          </p:cNvSpPr>
          <p:nvPr/>
        </p:nvSpPr>
        <p:spPr bwMode="auto">
          <a:xfrm>
            <a:off x="65389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研究结论</a:t>
            </a:r>
          </a:p>
        </p:txBody>
      </p:sp>
      <p:sp>
        <p:nvSpPr>
          <p:cNvPr id="9228" name="文本框 16"/>
          <p:cNvSpPr>
            <a:spLocks noChangeArrowheads="1"/>
          </p:cNvSpPr>
          <p:nvPr/>
        </p:nvSpPr>
        <p:spPr bwMode="auto">
          <a:xfrm>
            <a:off x="7794625"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文献综述</a:t>
            </a:r>
          </a:p>
        </p:txBody>
      </p:sp>
      <p:grpSp>
        <p:nvGrpSpPr>
          <p:cNvPr id="9229" name="组合 6"/>
          <p:cNvGrpSpPr>
            <a:grpSpLocks/>
          </p:cNvGrpSpPr>
          <p:nvPr/>
        </p:nvGrpSpPr>
        <p:grpSpPr bwMode="auto">
          <a:xfrm>
            <a:off x="4760913" y="2995613"/>
            <a:ext cx="4006850" cy="1998662"/>
            <a:chOff x="0" y="0"/>
            <a:chExt cx="3870807" cy="1931830"/>
          </a:xfrm>
        </p:grpSpPr>
        <p:sp>
          <p:nvSpPr>
            <p:cNvPr id="9230" name="任意多边形 23"/>
            <p:cNvSpPr>
              <a:spLocks noChangeArrowheads="1"/>
            </p:cNvSpPr>
            <p:nvPr/>
          </p:nvSpPr>
          <p:spPr bwMode="auto">
            <a:xfrm>
              <a:off x="0" y="1248001"/>
              <a:ext cx="1843204" cy="683829"/>
            </a:xfrm>
            <a:custGeom>
              <a:avLst/>
              <a:gdLst>
                <a:gd name="T0" fmla="*/ 0 w 1843204"/>
                <a:gd name="T1" fmla="*/ 0 h 683829"/>
                <a:gd name="T2" fmla="*/ 1843204 w 1843204"/>
                <a:gd name="T3" fmla="*/ 0 h 683829"/>
                <a:gd name="T4" fmla="*/ 1843204 w 1843204"/>
                <a:gd name="T5" fmla="*/ 683829 h 683829"/>
                <a:gd name="T6" fmla="*/ 0 w 1843204"/>
                <a:gd name="T7" fmla="*/ 683829 h 683829"/>
                <a:gd name="T8" fmla="*/ 0 w 1843204"/>
                <a:gd name="T9" fmla="*/ 0 h 683829"/>
                <a:gd name="T10" fmla="*/ 0 60000 65536"/>
                <a:gd name="T11" fmla="*/ 0 60000 65536"/>
                <a:gd name="T12" fmla="*/ 0 60000 65536"/>
                <a:gd name="T13" fmla="*/ 0 60000 65536"/>
                <a:gd name="T14" fmla="*/ 0 60000 65536"/>
                <a:gd name="T15" fmla="*/ 0 w 1843204"/>
                <a:gd name="T16" fmla="*/ 0 h 683829"/>
                <a:gd name="T17" fmla="*/ 1843204 w 1843204"/>
                <a:gd name="T18" fmla="*/ 683829 h 683829"/>
              </a:gdLst>
              <a:ahLst/>
              <a:cxnLst>
                <a:cxn ang="T10">
                  <a:pos x="T0" y="T1"/>
                </a:cxn>
                <a:cxn ang="T11">
                  <a:pos x="T2" y="T3"/>
                </a:cxn>
                <a:cxn ang="T12">
                  <a:pos x="T4" y="T5"/>
                </a:cxn>
                <a:cxn ang="T13">
                  <a:pos x="T6" y="T7"/>
                </a:cxn>
                <a:cxn ang="T14">
                  <a:pos x="T8" y="T9"/>
                </a:cxn>
              </a:cxnLst>
              <a:rect l="T15" t="T16" r="T17" b="T18"/>
              <a:pathLst>
                <a:path w="1843204" h="683829">
                  <a:moveTo>
                    <a:pt x="0" y="0"/>
                  </a:moveTo>
                  <a:lnTo>
                    <a:pt x="1843204" y="0"/>
                  </a:lnTo>
                  <a:lnTo>
                    <a:pt x="1843204" y="683829"/>
                  </a:lnTo>
                  <a:lnTo>
                    <a:pt x="0" y="68382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0688" tIns="170688" rIns="170688" bIns="0"/>
            <a:lstStyle/>
            <a:p>
              <a:pPr algn="ctr">
                <a:lnSpc>
                  <a:spcPct val="90000"/>
                </a:lnSpc>
                <a:spcAft>
                  <a:spcPct val="35000"/>
                </a:spcAft>
              </a:pPr>
              <a:r>
                <a:rPr lang="en-US" altLang="zh-CN"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a:t>
              </a:r>
              <a:r>
                <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文本</a:t>
              </a:r>
              <a:r>
                <a:rPr lang="en-US" altLang="zh-CN"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a:t>
              </a:r>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9231" name="任意多边形 25"/>
            <p:cNvSpPr>
              <a:spLocks noChangeArrowheads="1"/>
            </p:cNvSpPr>
            <p:nvPr/>
          </p:nvSpPr>
          <p:spPr bwMode="auto">
            <a:xfrm>
              <a:off x="2027603" y="1248001"/>
              <a:ext cx="1843204" cy="683829"/>
            </a:xfrm>
            <a:custGeom>
              <a:avLst/>
              <a:gdLst>
                <a:gd name="T0" fmla="*/ 0 w 1843204"/>
                <a:gd name="T1" fmla="*/ 0 h 683829"/>
                <a:gd name="T2" fmla="*/ 1843204 w 1843204"/>
                <a:gd name="T3" fmla="*/ 0 h 683829"/>
                <a:gd name="T4" fmla="*/ 1843204 w 1843204"/>
                <a:gd name="T5" fmla="*/ 683829 h 683829"/>
                <a:gd name="T6" fmla="*/ 0 w 1843204"/>
                <a:gd name="T7" fmla="*/ 683829 h 683829"/>
                <a:gd name="T8" fmla="*/ 0 w 1843204"/>
                <a:gd name="T9" fmla="*/ 0 h 683829"/>
                <a:gd name="T10" fmla="*/ 0 60000 65536"/>
                <a:gd name="T11" fmla="*/ 0 60000 65536"/>
                <a:gd name="T12" fmla="*/ 0 60000 65536"/>
                <a:gd name="T13" fmla="*/ 0 60000 65536"/>
                <a:gd name="T14" fmla="*/ 0 60000 65536"/>
                <a:gd name="T15" fmla="*/ 0 w 1843204"/>
                <a:gd name="T16" fmla="*/ 0 h 683829"/>
                <a:gd name="T17" fmla="*/ 1843204 w 1843204"/>
                <a:gd name="T18" fmla="*/ 683829 h 683829"/>
              </a:gdLst>
              <a:ahLst/>
              <a:cxnLst>
                <a:cxn ang="T10">
                  <a:pos x="T0" y="T1"/>
                </a:cxn>
                <a:cxn ang="T11">
                  <a:pos x="T2" y="T3"/>
                </a:cxn>
                <a:cxn ang="T12">
                  <a:pos x="T4" y="T5"/>
                </a:cxn>
                <a:cxn ang="T13">
                  <a:pos x="T6" y="T7"/>
                </a:cxn>
                <a:cxn ang="T14">
                  <a:pos x="T8" y="T9"/>
                </a:cxn>
              </a:cxnLst>
              <a:rect l="T15" t="T16" r="T17" b="T18"/>
              <a:pathLst>
                <a:path w="1843204" h="683829">
                  <a:moveTo>
                    <a:pt x="0" y="0"/>
                  </a:moveTo>
                  <a:lnTo>
                    <a:pt x="1843204" y="0"/>
                  </a:lnTo>
                  <a:lnTo>
                    <a:pt x="1843204" y="683829"/>
                  </a:lnTo>
                  <a:lnTo>
                    <a:pt x="0" y="68382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0688" tIns="170688" rIns="170688" bIns="0"/>
            <a:lstStyle/>
            <a:p>
              <a:pPr algn="ctr">
                <a:lnSpc>
                  <a:spcPct val="90000"/>
                </a:lnSpc>
                <a:spcAft>
                  <a:spcPct val="35000"/>
                </a:spcAft>
              </a:pPr>
              <a:r>
                <a:rPr lang="en-US" altLang="zh-CN"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a:t>
              </a:r>
              <a:r>
                <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文本</a:t>
              </a:r>
              <a:r>
                <a:rPr lang="en-US" altLang="zh-CN"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a:t>
              </a:r>
              <a:endParaRPr lang="zh-CN" altLang="en-US" sz="20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9232" name="图片 28"/>
            <p:cNvPicPr>
              <a:picLocks noChangeAspect="1" noChangeArrowheads="1"/>
            </p:cNvPicPr>
            <p:nvPr/>
          </p:nvPicPr>
          <p:blipFill>
            <a:blip r:embed="rId3">
              <a:extLst>
                <a:ext uri="{28A0092B-C50C-407E-A947-70E740481C1C}">
                  <a14:useLocalDpi xmlns:a14="http://schemas.microsoft.com/office/drawing/2010/main" val="0"/>
                </a:ext>
              </a:extLst>
            </a:blip>
            <a:srcRect r="8194" b="7848"/>
            <a:stretch>
              <a:fillRect/>
            </a:stretch>
          </p:blipFill>
          <p:spPr bwMode="auto">
            <a:xfrm>
              <a:off x="2027603" y="1"/>
              <a:ext cx="1843204" cy="124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图片 29"/>
            <p:cNvPicPr>
              <a:picLocks noChangeAspect="1" noChangeArrowheads="1"/>
            </p:cNvPicPr>
            <p:nvPr/>
          </p:nvPicPr>
          <p:blipFill>
            <a:blip r:embed="rId4">
              <a:extLst>
                <a:ext uri="{28A0092B-C50C-407E-A947-70E740481C1C}">
                  <a14:useLocalDpi xmlns:a14="http://schemas.microsoft.com/office/drawing/2010/main" val="0"/>
                </a:ext>
              </a:extLst>
            </a:blip>
            <a:srcRect t="9180"/>
            <a:stretch>
              <a:fillRect/>
            </a:stretch>
          </p:blipFill>
          <p:spPr bwMode="auto">
            <a:xfrm>
              <a:off x="4559" y="0"/>
              <a:ext cx="1838645" cy="12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34" name="直接连接符 30"/>
          <p:cNvSpPr>
            <a:spLocks noChangeShapeType="1"/>
          </p:cNvSpPr>
          <p:nvPr/>
        </p:nvSpPr>
        <p:spPr bwMode="auto">
          <a:xfrm>
            <a:off x="382588" y="4870450"/>
            <a:ext cx="8383587" cy="0"/>
          </a:xfrm>
          <a:prstGeom prst="line">
            <a:avLst/>
          </a:prstGeom>
          <a:noFill/>
          <a:ln w="6350" cap="flat" cmpd="sng">
            <a:solidFill>
              <a:srgbClr val="005825"/>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5" name="TextBox 29"/>
          <p:cNvSpPr>
            <a:spLocks noChangeArrowheads="1"/>
          </p:cNvSpPr>
          <p:nvPr/>
        </p:nvSpPr>
        <p:spPr bwMode="auto">
          <a:xfrm>
            <a:off x="377825" y="4975225"/>
            <a:ext cx="838835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zh-CN" altLang="en-US" sz="1600">
                <a:solidFill>
                  <a:srgbClr val="3F3F3F"/>
                </a:solidFill>
                <a:ea typeface="华文楷体" panose="02010600040101010101" pitchFamily="2" charset="-122"/>
              </a:rPr>
              <a:t>这里填写你的文本，这里填写你的文本，这里填写你的文本，这里填写你的文本，这里填写你的文本，这里填写你的文本，这里填写你的文本。</a:t>
            </a:r>
          </a:p>
        </p:txBody>
      </p:sp>
      <p:sp>
        <p:nvSpPr>
          <p:cNvPr id="9236" name="TextBox 29"/>
          <p:cNvSpPr>
            <a:spLocks noChangeArrowheads="1"/>
          </p:cNvSpPr>
          <p:nvPr/>
        </p:nvSpPr>
        <p:spPr bwMode="auto">
          <a:xfrm>
            <a:off x="254000" y="2638425"/>
            <a:ext cx="4268788"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1600">
                <a:solidFill>
                  <a:srgbClr val="3F3F3F"/>
                </a:solidFill>
                <a:ea typeface="华文楷体" panose="02010600040101010101" pitchFamily="2" charset="-122"/>
              </a:rPr>
              <a:t>这里填写你要填写的文本，这里填写你要填写的文本，这里填写你要填写的文本，这里填写你要填写的文本。</a:t>
            </a:r>
          </a:p>
        </p:txBody>
      </p:sp>
      <p:sp>
        <p:nvSpPr>
          <p:cNvPr id="9237" name="TextBox 30"/>
          <p:cNvSpPr>
            <a:spLocks noChangeArrowheads="1"/>
          </p:cNvSpPr>
          <p:nvPr/>
        </p:nvSpPr>
        <p:spPr bwMode="auto">
          <a:xfrm>
            <a:off x="654050" y="2060575"/>
            <a:ext cx="3997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3F3F3F"/>
                </a:solidFill>
                <a:ea typeface="华文楷体" panose="02010600040101010101" pitchFamily="2" charset="-122"/>
              </a:rPr>
              <a:t>这里填写页面标题</a:t>
            </a:r>
          </a:p>
        </p:txBody>
      </p:sp>
      <p:sp>
        <p:nvSpPr>
          <p:cNvPr id="9238" name="矩形 34"/>
          <p:cNvSpPr>
            <a:spLocks noChangeArrowheads="1"/>
          </p:cNvSpPr>
          <p:nvPr/>
        </p:nvSpPr>
        <p:spPr bwMode="auto">
          <a:xfrm>
            <a:off x="382588" y="2171700"/>
            <a:ext cx="271462" cy="271463"/>
          </a:xfrm>
          <a:prstGeom prst="rect">
            <a:avLst/>
          </a:prstGeom>
          <a:solidFill>
            <a:srgbClr val="BFBFBF"/>
          </a:solidFill>
          <a:ln w="12700" cap="flat" cmpd="sng">
            <a:solidFill>
              <a:srgbClr val="5C307D"/>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4"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6"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10247" name="文本框 11"/>
          <p:cNvSpPr>
            <a:spLocks noChangeArrowheads="1"/>
          </p:cNvSpPr>
          <p:nvPr/>
        </p:nvSpPr>
        <p:spPr bwMode="auto">
          <a:xfrm>
            <a:off x="15097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选题理由</a:t>
            </a:r>
          </a:p>
        </p:txBody>
      </p:sp>
      <p:sp>
        <p:nvSpPr>
          <p:cNvPr id="10248" name="文本框 12"/>
          <p:cNvSpPr>
            <a:spLocks noChangeArrowheads="1"/>
          </p:cNvSpPr>
          <p:nvPr/>
        </p:nvSpPr>
        <p:spPr bwMode="auto">
          <a:xfrm>
            <a:off x="27670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目前现状</a:t>
            </a:r>
          </a:p>
        </p:txBody>
      </p:sp>
      <p:sp>
        <p:nvSpPr>
          <p:cNvPr id="10249" name="文本框 13"/>
          <p:cNvSpPr>
            <a:spLocks noChangeArrowheads="1"/>
          </p:cNvSpPr>
          <p:nvPr/>
        </p:nvSpPr>
        <p:spPr bwMode="auto">
          <a:xfrm>
            <a:off x="40243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研究目标</a:t>
            </a:r>
          </a:p>
        </p:txBody>
      </p:sp>
      <p:sp>
        <p:nvSpPr>
          <p:cNvPr id="10250" name="文本框 14"/>
          <p:cNvSpPr>
            <a:spLocks noChangeArrowheads="1"/>
          </p:cNvSpPr>
          <p:nvPr/>
        </p:nvSpPr>
        <p:spPr bwMode="auto">
          <a:xfrm>
            <a:off x="5281613"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研究过程</a:t>
            </a:r>
            <a:endParaRPr lang="zh-CN" altLang="en-US"/>
          </a:p>
        </p:txBody>
      </p:sp>
      <p:sp>
        <p:nvSpPr>
          <p:cNvPr id="10251" name="文本框 15"/>
          <p:cNvSpPr>
            <a:spLocks noChangeArrowheads="1"/>
          </p:cNvSpPr>
          <p:nvPr/>
        </p:nvSpPr>
        <p:spPr bwMode="auto">
          <a:xfrm>
            <a:off x="65389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研究结论</a:t>
            </a:r>
          </a:p>
        </p:txBody>
      </p:sp>
      <p:sp>
        <p:nvSpPr>
          <p:cNvPr id="10252" name="文本框 16"/>
          <p:cNvSpPr>
            <a:spLocks noChangeArrowheads="1"/>
          </p:cNvSpPr>
          <p:nvPr/>
        </p:nvSpPr>
        <p:spPr bwMode="auto">
          <a:xfrm>
            <a:off x="7794625"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文献综述</a:t>
            </a:r>
          </a:p>
        </p:txBody>
      </p:sp>
      <p:graphicFrame>
        <p:nvGraphicFramePr>
          <p:cNvPr id="10253" name="Group 13"/>
          <p:cNvGraphicFramePr>
            <a:graphicFrameLocks noGrp="1"/>
          </p:cNvGraphicFramePr>
          <p:nvPr/>
        </p:nvGraphicFramePr>
        <p:xfrm>
          <a:off x="673100" y="2903538"/>
          <a:ext cx="7805738" cy="2932116"/>
        </p:xfrm>
        <a:graphic>
          <a:graphicData uri="http://schemas.openxmlformats.org/drawingml/2006/table">
            <a:tbl>
              <a:tblPr/>
              <a:tblGrid>
                <a:gridCol w="641350"/>
                <a:gridCol w="1358900"/>
                <a:gridCol w="863600"/>
                <a:gridCol w="1371600"/>
                <a:gridCol w="2563813"/>
                <a:gridCol w="1006475"/>
              </a:tblGrid>
              <a:tr h="474663">
                <a:tc gridSpan="6">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smtClean="0">
                          <a:ln>
                            <a:noFill/>
                          </a:ln>
                          <a:solidFill>
                            <a:schemeClr val="bg1"/>
                          </a:solidFill>
                          <a:effectLst/>
                          <a:latin typeface="华文楷体" panose="02010600040101010101" pitchFamily="2" charset="-122"/>
                          <a:ea typeface="华文楷体" panose="02010600040101010101" pitchFamily="2" charset="-122"/>
                          <a:sym typeface="华文楷体" panose="02010600040101010101" pitchFamily="2" charset="-122"/>
                        </a:rPr>
                        <a:t>论文研究过程</a:t>
                      </a:r>
                    </a:p>
                  </a:txBody>
                  <a:tcPr marL="4807" marR="4807" marT="4807" marB="0" anchor="ctr" horzOverflow="overflow">
                    <a:lnL cap="flat">
                      <a:noFill/>
                    </a:lnL>
                    <a:lnR cap="flat">
                      <a:noFill/>
                    </a:lnR>
                    <a:lnT cap="flat">
                      <a:noFill/>
                    </a:lnT>
                    <a:lnB cap="flat">
                      <a:noFill/>
                    </a:lnB>
                    <a:lnTlToBr>
                      <a:noFill/>
                    </a:lnTlToBr>
                    <a:lnBlToTr>
                      <a:noFill/>
                    </a:lnBlToTr>
                    <a:solidFill>
                      <a:srgbClr val="5C307D"/>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50838">
                <a:tc gridSpan="6">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  时间：</a:t>
                      </a:r>
                      <a:r>
                        <a:rPr kumimoji="0" lang="en-US"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20XX</a:t>
                      </a: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年</a:t>
                      </a:r>
                      <a:r>
                        <a:rPr kumimoji="0" lang="en-US"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X</a:t>
                      </a: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月</a:t>
                      </a:r>
                      <a:r>
                        <a:rPr kumimoji="0" lang="en-US"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XX</a:t>
                      </a: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日 </a:t>
                      </a:r>
                      <a:r>
                        <a:rPr kumimoji="0" lang="en-US"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 X</a:t>
                      </a: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月</a:t>
                      </a:r>
                      <a:r>
                        <a:rPr kumimoji="0" lang="en-US"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XX</a:t>
                      </a:r>
                      <a:r>
                        <a:rPr kumimoji="0" lang="zh-CN" altLang="en-US"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日</a:t>
                      </a:r>
                    </a:p>
                  </a:txBody>
                  <a:tcPr marL="4807" marR="4807" marT="4807" marB="0" anchor="ctr"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solidFill>
                      <a:srgbClr val="D8D8D8"/>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50838">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序号</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工作任务</a:t>
                      </a: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日期</a:t>
                      </a: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目的</a:t>
                      </a: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网站</a:t>
                      </a: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zh-CN" sz="16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备注</a:t>
                      </a: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2F2F2"/>
                    </a:solidFill>
                  </a:tcPr>
                </a:tc>
              </a:tr>
              <a:tr h="350838">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1</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r>
              <a:tr h="352425">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2</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r>
              <a:tr h="350838">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3</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r>
              <a:tr h="350838">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4</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r>
              <a:tr h="350838">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rPr>
                        <a:t>5</a:t>
                      </a:r>
                    </a:p>
                  </a:txBody>
                  <a:tcPr marL="4807" marR="4807" marT="4807" marB="0" anchor="ctr" horzOverflow="overflow">
                    <a:lnL cap="flat">
                      <a:noFill/>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w="6350" cap="flat" cmpd="sng" algn="ctr">
                      <a:solidFill>
                        <a:srgbClr val="000000"/>
                      </a:solidFill>
                      <a:prstDash val="dot"/>
                      <a:miter lim="800000"/>
                      <a:headEnd type="none" w="med" len="med"/>
                      <a:tailEnd type="none" w="med" len="med"/>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c>
                  <a:txBody>
                    <a:bodyPr/>
                    <a:lstStyle>
                      <a:lvl1pPr>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tabLst/>
                      </a:pPr>
                      <a:endParaRPr kumimoji="0" lang="zh-CN" altLang="zh-CN" sz="1000" b="0" i="0" u="none" strike="noStrike" cap="none" normalizeH="0" baseline="0" smtClean="0">
                        <a:ln>
                          <a:noFill/>
                        </a:ln>
                        <a:solidFill>
                          <a:srgbClr val="262626"/>
                        </a:solidFill>
                        <a:effectLst/>
                        <a:latin typeface="华文楷体" panose="02010600040101010101" pitchFamily="2" charset="-122"/>
                        <a:ea typeface="华文楷体" panose="02010600040101010101" pitchFamily="2" charset="-122"/>
                        <a:sym typeface="华文楷体" panose="02010600040101010101" pitchFamily="2" charset="-122"/>
                      </a:endParaRPr>
                    </a:p>
                  </a:txBody>
                  <a:tcPr marL="4807" marR="4807" marT="4807" marB="0" anchor="ctr" horzOverflow="overflow">
                    <a:lnL w="6350" cap="flat" cmpd="sng" algn="ctr">
                      <a:solidFill>
                        <a:srgbClr val="000000"/>
                      </a:solidFill>
                      <a:prstDash val="dot"/>
                      <a:miter lim="800000"/>
                      <a:headEnd type="none" w="med" len="med"/>
                      <a:tailEnd type="none" w="med" len="med"/>
                    </a:lnL>
                    <a:lnR cap="flat">
                      <a:noFill/>
                    </a:lnR>
                    <a:lnT w="6350" cap="flat" cmpd="sng" algn="ctr">
                      <a:solidFill>
                        <a:srgbClr val="000000"/>
                      </a:solidFill>
                      <a:prstDash val="dot"/>
                      <a:miter lim="800000"/>
                      <a:headEnd type="none" w="med" len="med"/>
                      <a:tailEnd type="none" w="med" len="med"/>
                    </a:lnT>
                    <a:lnB w="6350" cap="flat" cmpd="sng" algn="ctr">
                      <a:solidFill>
                        <a:srgbClr val="000000"/>
                      </a:solidFill>
                      <a:prstDash val="dot"/>
                      <a:miter lim="800000"/>
                      <a:headEnd type="none" w="med" len="med"/>
                      <a:tailEnd type="none" w="med" len="med"/>
                    </a:lnB>
                    <a:lnTlToBr>
                      <a:noFill/>
                    </a:lnTlToBr>
                    <a:lnBlToTr>
                      <a:noFill/>
                    </a:lnBlToTr>
                    <a:solidFill>
                      <a:srgbClr val="F2F2F2"/>
                    </a:solidFill>
                  </a:tcPr>
                </a:tc>
              </a:tr>
            </a:tbl>
          </a:graphicData>
        </a:graphic>
      </p:graphicFrame>
      <p:sp>
        <p:nvSpPr>
          <p:cNvPr id="10308" name="TextBox 29"/>
          <p:cNvSpPr>
            <a:spLocks noChangeArrowheads="1"/>
          </p:cNvSpPr>
          <p:nvPr/>
        </p:nvSpPr>
        <p:spPr bwMode="auto">
          <a:xfrm>
            <a:off x="566738" y="1871663"/>
            <a:ext cx="80391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a:solidFill>
                  <a:srgbClr val="3F3F3F"/>
                </a:solidFill>
                <a:ea typeface="华文楷体" panose="02010600040101010101" pitchFamily="2" charset="-122"/>
              </a:rPr>
              <a:t>这里填写你要填写的文本，这里填写你要填写的文本，这里填写你要填写的文本，这里填写你要填写的文本，这里填写你要填写的文本。</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68"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70"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11271" name="文本框 11"/>
          <p:cNvSpPr>
            <a:spLocks noChangeArrowheads="1"/>
          </p:cNvSpPr>
          <p:nvPr/>
        </p:nvSpPr>
        <p:spPr bwMode="auto">
          <a:xfrm>
            <a:off x="15097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选题理由</a:t>
            </a:r>
          </a:p>
        </p:txBody>
      </p:sp>
      <p:sp>
        <p:nvSpPr>
          <p:cNvPr id="11272" name="文本框 12"/>
          <p:cNvSpPr>
            <a:spLocks noChangeArrowheads="1"/>
          </p:cNvSpPr>
          <p:nvPr/>
        </p:nvSpPr>
        <p:spPr bwMode="auto">
          <a:xfrm>
            <a:off x="27670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目前现状</a:t>
            </a:r>
          </a:p>
        </p:txBody>
      </p:sp>
      <p:sp>
        <p:nvSpPr>
          <p:cNvPr id="11273" name="文本框 13"/>
          <p:cNvSpPr>
            <a:spLocks noChangeArrowheads="1"/>
          </p:cNvSpPr>
          <p:nvPr/>
        </p:nvSpPr>
        <p:spPr bwMode="auto">
          <a:xfrm>
            <a:off x="40243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研究目标</a:t>
            </a:r>
          </a:p>
        </p:txBody>
      </p:sp>
      <p:sp>
        <p:nvSpPr>
          <p:cNvPr id="11274" name="文本框 14"/>
          <p:cNvSpPr>
            <a:spLocks noChangeArrowheads="1"/>
          </p:cNvSpPr>
          <p:nvPr/>
        </p:nvSpPr>
        <p:spPr bwMode="auto">
          <a:xfrm>
            <a:off x="52816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研究过程</a:t>
            </a:r>
          </a:p>
        </p:txBody>
      </p:sp>
      <p:sp>
        <p:nvSpPr>
          <p:cNvPr id="11275" name="文本框 15"/>
          <p:cNvSpPr>
            <a:spLocks noChangeArrowheads="1"/>
          </p:cNvSpPr>
          <p:nvPr/>
        </p:nvSpPr>
        <p:spPr bwMode="auto">
          <a:xfrm>
            <a:off x="6538913"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研究结论</a:t>
            </a:r>
            <a:endParaRPr lang="zh-CN" altLang="en-US"/>
          </a:p>
        </p:txBody>
      </p:sp>
      <p:sp>
        <p:nvSpPr>
          <p:cNvPr id="11276" name="文本框 16"/>
          <p:cNvSpPr>
            <a:spLocks noChangeArrowheads="1"/>
          </p:cNvSpPr>
          <p:nvPr/>
        </p:nvSpPr>
        <p:spPr bwMode="auto">
          <a:xfrm>
            <a:off x="7794625"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文献综述</a:t>
            </a:r>
          </a:p>
        </p:txBody>
      </p:sp>
      <p:grpSp>
        <p:nvGrpSpPr>
          <p:cNvPr id="11277" name="组合 17"/>
          <p:cNvGrpSpPr>
            <a:grpSpLocks/>
          </p:cNvGrpSpPr>
          <p:nvPr/>
        </p:nvGrpSpPr>
        <p:grpSpPr bwMode="auto">
          <a:xfrm>
            <a:off x="552450" y="2820988"/>
            <a:ext cx="5022850" cy="3597275"/>
            <a:chOff x="0" y="0"/>
            <a:chExt cx="6695564" cy="4797509"/>
          </a:xfrm>
        </p:grpSpPr>
        <p:pic>
          <p:nvPicPr>
            <p:cNvPr id="11278" name="图表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60" y="0"/>
              <a:ext cx="4974035" cy="479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9" name="组合 19"/>
            <p:cNvGrpSpPr>
              <a:grpSpLocks/>
            </p:cNvGrpSpPr>
            <p:nvPr/>
          </p:nvGrpSpPr>
          <p:grpSpPr bwMode="auto">
            <a:xfrm>
              <a:off x="0" y="346904"/>
              <a:ext cx="6695564" cy="3068939"/>
              <a:chOff x="0" y="0"/>
              <a:chExt cx="6695564" cy="3068939"/>
            </a:xfrm>
          </p:grpSpPr>
          <p:sp>
            <p:nvSpPr>
              <p:cNvPr id="11280" name="矩形 20"/>
              <p:cNvSpPr>
                <a:spLocks noChangeArrowheads="1"/>
              </p:cNvSpPr>
              <p:nvPr/>
            </p:nvSpPr>
            <p:spPr bwMode="auto">
              <a:xfrm>
                <a:off x="4580065" y="2493416"/>
                <a:ext cx="466531" cy="466531"/>
              </a:xfrm>
              <a:prstGeom prst="rect">
                <a:avLst/>
              </a:prstGeom>
              <a:solidFill>
                <a:srgbClr val="5C307D"/>
              </a:solidFill>
              <a:ln w="38100" cap="flat" cmpd="sng">
                <a:solidFill>
                  <a:schemeClr val="bg1"/>
                </a:solidFill>
                <a:miter lim="800000"/>
                <a:headEnd/>
                <a:tailEnd/>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a:solidFill>
                      <a:srgbClr val="FFFFFF"/>
                    </a:solidFill>
                    <a:latin typeface="Calibri" panose="020F0502020204030204" pitchFamily="34" charset="0"/>
                    <a:sym typeface="Calibri" panose="020F0502020204030204" pitchFamily="34" charset="0"/>
                  </a:rPr>
                  <a:t>C</a:t>
                </a:r>
                <a:endParaRPr lang="zh-CN" altLang="en-US">
                  <a:solidFill>
                    <a:srgbClr val="FFFFFF"/>
                  </a:solidFill>
                  <a:latin typeface="Calibri" panose="020F0502020204030204" pitchFamily="34" charset="0"/>
                  <a:sym typeface="Calibri" panose="020F0502020204030204" pitchFamily="34" charset="0"/>
                </a:endParaRPr>
              </a:p>
            </p:txBody>
          </p:sp>
          <p:sp>
            <p:nvSpPr>
              <p:cNvPr id="11281" name="矩形 21"/>
              <p:cNvSpPr>
                <a:spLocks noChangeArrowheads="1"/>
              </p:cNvSpPr>
              <p:nvPr/>
            </p:nvSpPr>
            <p:spPr bwMode="auto">
              <a:xfrm>
                <a:off x="1285480" y="2560586"/>
                <a:ext cx="466531" cy="466531"/>
              </a:xfrm>
              <a:prstGeom prst="rect">
                <a:avLst/>
              </a:prstGeom>
              <a:solidFill>
                <a:srgbClr val="A6A6A6"/>
              </a:solidFill>
              <a:ln w="38100" cap="flat" cmpd="sng">
                <a:solidFill>
                  <a:schemeClr val="bg1"/>
                </a:solidFill>
                <a:miter lim="800000"/>
                <a:headEnd/>
                <a:tailEnd/>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a:solidFill>
                      <a:srgbClr val="FFFFFF"/>
                    </a:solidFill>
                    <a:latin typeface="Calibri" panose="020F0502020204030204" pitchFamily="34" charset="0"/>
                    <a:sym typeface="Calibri" panose="020F0502020204030204" pitchFamily="34" charset="0"/>
                  </a:rPr>
                  <a:t>B</a:t>
                </a:r>
                <a:endParaRPr lang="zh-CN" altLang="en-US">
                  <a:solidFill>
                    <a:srgbClr val="FFFFFF"/>
                  </a:solidFill>
                  <a:latin typeface="Calibri" panose="020F0502020204030204" pitchFamily="34" charset="0"/>
                  <a:sym typeface="Calibri" panose="020F0502020204030204" pitchFamily="34" charset="0"/>
                </a:endParaRPr>
              </a:p>
            </p:txBody>
          </p:sp>
          <p:sp>
            <p:nvSpPr>
              <p:cNvPr id="11282" name="矩形 22"/>
              <p:cNvSpPr>
                <a:spLocks noChangeArrowheads="1"/>
              </p:cNvSpPr>
              <p:nvPr/>
            </p:nvSpPr>
            <p:spPr bwMode="auto">
              <a:xfrm>
                <a:off x="2383183" y="76459"/>
                <a:ext cx="466531" cy="466531"/>
              </a:xfrm>
              <a:prstGeom prst="rect">
                <a:avLst/>
              </a:prstGeom>
              <a:solidFill>
                <a:srgbClr val="D8D8D8"/>
              </a:solidFill>
              <a:ln w="38100" cap="flat" cmpd="sng">
                <a:solidFill>
                  <a:schemeClr val="bg1"/>
                </a:solidFill>
                <a:miter lim="800000"/>
                <a:headEnd/>
                <a:tailEnd/>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a:latin typeface="Calibri" panose="020F0502020204030204" pitchFamily="34" charset="0"/>
                    <a:sym typeface="Calibri" panose="020F0502020204030204" pitchFamily="34" charset="0"/>
                  </a:rPr>
                  <a:t>E</a:t>
                </a:r>
                <a:endParaRPr lang="zh-CN" altLang="en-US">
                  <a:latin typeface="Calibri" panose="020F0502020204030204" pitchFamily="34" charset="0"/>
                  <a:sym typeface="Calibri" panose="020F0502020204030204" pitchFamily="34" charset="0"/>
                </a:endParaRPr>
              </a:p>
            </p:txBody>
          </p:sp>
          <p:sp>
            <p:nvSpPr>
              <p:cNvPr id="11283" name="矩形 23"/>
              <p:cNvSpPr>
                <a:spLocks noChangeArrowheads="1"/>
              </p:cNvSpPr>
              <p:nvPr/>
            </p:nvSpPr>
            <p:spPr bwMode="auto">
              <a:xfrm>
                <a:off x="1428031" y="721018"/>
                <a:ext cx="466531" cy="466531"/>
              </a:xfrm>
              <a:prstGeom prst="rect">
                <a:avLst/>
              </a:prstGeom>
              <a:solidFill>
                <a:srgbClr val="404040"/>
              </a:solidFill>
              <a:ln w="38100" cap="flat" cmpd="sng">
                <a:solidFill>
                  <a:schemeClr val="bg1"/>
                </a:solidFill>
                <a:miter lim="800000"/>
                <a:headEnd/>
                <a:tailEnd/>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a:solidFill>
                      <a:srgbClr val="FFFFFF"/>
                    </a:solidFill>
                    <a:latin typeface="Calibri" panose="020F0502020204030204" pitchFamily="34" charset="0"/>
                    <a:sym typeface="Calibri" panose="020F0502020204030204" pitchFamily="34" charset="0"/>
                  </a:rPr>
                  <a:t>A</a:t>
                </a:r>
                <a:endParaRPr lang="zh-CN" altLang="en-US">
                  <a:solidFill>
                    <a:srgbClr val="FFFFFF"/>
                  </a:solidFill>
                  <a:latin typeface="Calibri" panose="020F0502020204030204" pitchFamily="34" charset="0"/>
                  <a:sym typeface="Calibri" panose="020F0502020204030204" pitchFamily="34" charset="0"/>
                </a:endParaRPr>
              </a:p>
            </p:txBody>
          </p:sp>
          <p:sp>
            <p:nvSpPr>
              <p:cNvPr id="11284" name="矩形 24"/>
              <p:cNvSpPr>
                <a:spLocks noChangeArrowheads="1"/>
              </p:cNvSpPr>
              <p:nvPr/>
            </p:nvSpPr>
            <p:spPr bwMode="auto">
              <a:xfrm>
                <a:off x="1154853" y="1388076"/>
                <a:ext cx="466531" cy="466531"/>
              </a:xfrm>
              <a:prstGeom prst="rect">
                <a:avLst/>
              </a:prstGeom>
              <a:solidFill>
                <a:srgbClr val="7F7F7F"/>
              </a:solidFill>
              <a:ln w="38100" cap="flat" cmpd="sng">
                <a:solidFill>
                  <a:schemeClr val="bg1"/>
                </a:solidFill>
                <a:miter lim="800000"/>
                <a:headEnd/>
                <a:tailEnd/>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a:solidFill>
                      <a:srgbClr val="FFFFFF"/>
                    </a:solidFill>
                    <a:latin typeface="Calibri" panose="020F0502020204030204" pitchFamily="34" charset="0"/>
                    <a:sym typeface="Calibri" panose="020F0502020204030204" pitchFamily="34" charset="0"/>
                  </a:rPr>
                  <a:t>D</a:t>
                </a:r>
                <a:endParaRPr lang="zh-CN" altLang="en-US">
                  <a:solidFill>
                    <a:srgbClr val="FFFFFF"/>
                  </a:solidFill>
                  <a:latin typeface="Calibri" panose="020F0502020204030204" pitchFamily="34" charset="0"/>
                  <a:sym typeface="Calibri" panose="020F0502020204030204" pitchFamily="34" charset="0"/>
                </a:endParaRPr>
              </a:p>
            </p:txBody>
          </p:sp>
          <p:sp>
            <p:nvSpPr>
              <p:cNvPr id="11285" name="文本框 40"/>
              <p:cNvSpPr>
                <a:spLocks noChangeArrowheads="1"/>
              </p:cNvSpPr>
              <p:nvPr/>
            </p:nvSpPr>
            <p:spPr bwMode="auto">
              <a:xfrm>
                <a:off x="1" y="2576496"/>
                <a:ext cx="70051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a:solidFill>
                      <a:srgbClr val="000000"/>
                    </a:solidFill>
                    <a:latin typeface="Segoe UI Semilight" panose="020B0402040204020203" pitchFamily="34" charset="0"/>
                    <a:sym typeface="Segoe UI Semilight" panose="020B0402040204020203" pitchFamily="34" charset="0"/>
                  </a:rPr>
                  <a:t>17</a:t>
                </a:r>
                <a:r>
                  <a:rPr lang="en-US" altLang="zh-CN" sz="1300">
                    <a:solidFill>
                      <a:srgbClr val="000000"/>
                    </a:solidFill>
                    <a:latin typeface="Segoe UI Semilight" panose="020B0402040204020203" pitchFamily="34" charset="0"/>
                    <a:sym typeface="Segoe UI Semilight" panose="020B0402040204020203" pitchFamily="34" charset="0"/>
                  </a:rPr>
                  <a:t>%</a:t>
                </a:r>
                <a:endParaRPr lang="zh-CN" altLang="en-US" sz="1300">
                  <a:solidFill>
                    <a:srgbClr val="000000"/>
                  </a:solidFill>
                  <a:latin typeface="Segoe UI Semilight" panose="020B0402040204020203" pitchFamily="34" charset="0"/>
                  <a:sym typeface="Segoe UI Semilight" panose="020B0402040204020203" pitchFamily="34" charset="0"/>
                </a:endParaRPr>
              </a:p>
            </p:txBody>
          </p:sp>
          <p:sp>
            <p:nvSpPr>
              <p:cNvPr id="11286" name="文本框 41"/>
              <p:cNvSpPr>
                <a:spLocks noChangeArrowheads="1"/>
              </p:cNvSpPr>
              <p:nvPr/>
            </p:nvSpPr>
            <p:spPr bwMode="auto">
              <a:xfrm>
                <a:off x="5482585" y="2490974"/>
                <a:ext cx="12129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a:solidFill>
                      <a:srgbClr val="000000"/>
                    </a:solidFill>
                    <a:latin typeface="Segoe UI Semilight" panose="020B0402040204020203" pitchFamily="34" charset="0"/>
                    <a:sym typeface="Segoe UI Semilight" panose="020B0402040204020203" pitchFamily="34" charset="0"/>
                  </a:rPr>
                  <a:t>55</a:t>
                </a:r>
                <a:r>
                  <a:rPr lang="en-US" altLang="zh-CN" sz="1300">
                    <a:solidFill>
                      <a:srgbClr val="000000"/>
                    </a:solidFill>
                    <a:latin typeface="Segoe UI Semilight" panose="020B0402040204020203" pitchFamily="34" charset="0"/>
                    <a:sym typeface="Segoe UI Semilight" panose="020B0402040204020203" pitchFamily="34" charset="0"/>
                  </a:rPr>
                  <a:t>%</a:t>
                </a:r>
                <a:endParaRPr lang="zh-CN" altLang="en-US" sz="1300">
                  <a:solidFill>
                    <a:srgbClr val="000000"/>
                  </a:solidFill>
                  <a:latin typeface="Segoe UI Semilight" panose="020B0402040204020203" pitchFamily="34" charset="0"/>
                  <a:sym typeface="Segoe UI Semilight" panose="020B0402040204020203" pitchFamily="34" charset="0"/>
                </a:endParaRPr>
              </a:p>
            </p:txBody>
          </p:sp>
          <p:sp>
            <p:nvSpPr>
              <p:cNvPr id="11287" name="文本框 42"/>
              <p:cNvSpPr>
                <a:spLocks noChangeArrowheads="1"/>
              </p:cNvSpPr>
              <p:nvPr/>
            </p:nvSpPr>
            <p:spPr bwMode="auto">
              <a:xfrm>
                <a:off x="1" y="0"/>
                <a:ext cx="7005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a:solidFill>
                      <a:srgbClr val="000000"/>
                    </a:solidFill>
                    <a:latin typeface="Segoe UI Semilight" panose="020B0402040204020203" pitchFamily="34" charset="0"/>
                    <a:sym typeface="Segoe UI Semilight" panose="020B0402040204020203" pitchFamily="34" charset="0"/>
                  </a:rPr>
                  <a:t>15</a:t>
                </a:r>
                <a:r>
                  <a:rPr lang="en-US" altLang="zh-CN" sz="1300">
                    <a:solidFill>
                      <a:srgbClr val="000000"/>
                    </a:solidFill>
                    <a:latin typeface="Segoe UI Semilight" panose="020B0402040204020203" pitchFamily="34" charset="0"/>
                    <a:sym typeface="Segoe UI Semilight" panose="020B0402040204020203" pitchFamily="34" charset="0"/>
                  </a:rPr>
                  <a:t>%</a:t>
                </a:r>
                <a:endParaRPr lang="zh-CN" altLang="en-US" sz="1300">
                  <a:solidFill>
                    <a:srgbClr val="000000"/>
                  </a:solidFill>
                  <a:latin typeface="Segoe UI Semilight" panose="020B0402040204020203" pitchFamily="34" charset="0"/>
                  <a:sym typeface="Segoe UI Semilight" panose="020B0402040204020203" pitchFamily="34" charset="0"/>
                </a:endParaRPr>
              </a:p>
            </p:txBody>
          </p:sp>
          <p:sp>
            <p:nvSpPr>
              <p:cNvPr id="11288" name="文本框 43"/>
              <p:cNvSpPr>
                <a:spLocks noChangeArrowheads="1"/>
              </p:cNvSpPr>
              <p:nvPr/>
            </p:nvSpPr>
            <p:spPr bwMode="auto">
              <a:xfrm>
                <a:off x="1" y="1433957"/>
                <a:ext cx="70051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a:solidFill>
                      <a:srgbClr val="000000"/>
                    </a:solidFill>
                    <a:latin typeface="Segoe UI Semilight" panose="020B0402040204020203" pitchFamily="34" charset="0"/>
                    <a:sym typeface="Segoe UI Semilight" panose="020B0402040204020203" pitchFamily="34" charset="0"/>
                  </a:rPr>
                  <a:t>6</a:t>
                </a:r>
                <a:r>
                  <a:rPr lang="en-US" altLang="zh-CN" sz="1300">
                    <a:solidFill>
                      <a:srgbClr val="000000"/>
                    </a:solidFill>
                    <a:latin typeface="Segoe UI Semilight" panose="020B0402040204020203" pitchFamily="34" charset="0"/>
                    <a:sym typeface="Segoe UI Semilight" panose="020B0402040204020203" pitchFamily="34" charset="0"/>
                  </a:rPr>
                  <a:t>%</a:t>
                </a:r>
                <a:endParaRPr lang="zh-CN" altLang="en-US">
                  <a:solidFill>
                    <a:srgbClr val="000000"/>
                  </a:solidFill>
                  <a:latin typeface="Segoe UI Semilight" panose="020B0402040204020203" pitchFamily="34" charset="0"/>
                  <a:sym typeface="Segoe UI Semilight" panose="020B0402040204020203" pitchFamily="34" charset="0"/>
                </a:endParaRPr>
              </a:p>
            </p:txBody>
          </p:sp>
          <p:sp>
            <p:nvSpPr>
              <p:cNvPr id="11289" name="文本框 44"/>
              <p:cNvSpPr>
                <a:spLocks noChangeArrowheads="1"/>
              </p:cNvSpPr>
              <p:nvPr/>
            </p:nvSpPr>
            <p:spPr bwMode="auto">
              <a:xfrm>
                <a:off x="0" y="663620"/>
                <a:ext cx="7005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a:solidFill>
                      <a:srgbClr val="000000"/>
                    </a:solidFill>
                    <a:latin typeface="Segoe UI Semilight" panose="020B0402040204020203" pitchFamily="34" charset="0"/>
                    <a:sym typeface="Segoe UI Semilight" panose="020B0402040204020203" pitchFamily="34" charset="0"/>
                  </a:rPr>
                  <a:t>7</a:t>
                </a:r>
                <a:r>
                  <a:rPr lang="en-US" altLang="zh-CN" sz="1300">
                    <a:solidFill>
                      <a:srgbClr val="000000"/>
                    </a:solidFill>
                    <a:latin typeface="Segoe UI Semilight" panose="020B0402040204020203" pitchFamily="34" charset="0"/>
                    <a:sym typeface="Segoe UI Semilight" panose="020B0402040204020203" pitchFamily="34" charset="0"/>
                  </a:rPr>
                  <a:t>%</a:t>
                </a:r>
                <a:endParaRPr lang="zh-CN" altLang="en-US">
                  <a:solidFill>
                    <a:srgbClr val="000000"/>
                  </a:solidFill>
                  <a:latin typeface="Segoe UI Semilight" panose="020B0402040204020203" pitchFamily="34" charset="0"/>
                  <a:sym typeface="Segoe UI Semilight" panose="020B0402040204020203" pitchFamily="34" charset="0"/>
                </a:endParaRPr>
              </a:p>
            </p:txBody>
          </p:sp>
          <p:sp>
            <p:nvSpPr>
              <p:cNvPr id="11290" name="直接连接符 30"/>
              <p:cNvSpPr>
                <a:spLocks noChangeShapeType="1"/>
              </p:cNvSpPr>
              <p:nvPr/>
            </p:nvSpPr>
            <p:spPr bwMode="auto">
              <a:xfrm flipH="1">
                <a:off x="695459" y="252353"/>
                <a:ext cx="1597646" cy="1"/>
              </a:xfrm>
              <a:prstGeom prst="line">
                <a:avLst/>
              </a:prstGeom>
              <a:noFill/>
              <a:ln w="6350" cap="flat" cmpd="sng">
                <a:solidFill>
                  <a:schemeClr val="tx1"/>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1" name="直接连接符 31"/>
              <p:cNvSpPr>
                <a:spLocks noChangeShapeType="1"/>
              </p:cNvSpPr>
              <p:nvPr/>
            </p:nvSpPr>
            <p:spPr bwMode="auto">
              <a:xfrm flipH="1">
                <a:off x="695459" y="898372"/>
                <a:ext cx="590022" cy="1"/>
              </a:xfrm>
              <a:prstGeom prst="line">
                <a:avLst/>
              </a:prstGeom>
              <a:noFill/>
              <a:ln w="6350" cap="flat" cmpd="sng">
                <a:solidFill>
                  <a:schemeClr val="tx1"/>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直接连接符 32"/>
              <p:cNvSpPr>
                <a:spLocks noChangeShapeType="1"/>
              </p:cNvSpPr>
              <p:nvPr/>
            </p:nvSpPr>
            <p:spPr bwMode="auto">
              <a:xfrm flipH="1">
                <a:off x="695459" y="1671779"/>
                <a:ext cx="337375" cy="1"/>
              </a:xfrm>
              <a:prstGeom prst="line">
                <a:avLst/>
              </a:prstGeom>
              <a:noFill/>
              <a:ln w="6350" cap="flat" cmpd="sng">
                <a:solidFill>
                  <a:schemeClr val="tx1"/>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3" name="直接连接符 33"/>
              <p:cNvSpPr>
                <a:spLocks noChangeShapeType="1"/>
              </p:cNvSpPr>
              <p:nvPr/>
            </p:nvSpPr>
            <p:spPr bwMode="auto">
              <a:xfrm flipH="1">
                <a:off x="695459" y="2822873"/>
                <a:ext cx="459395" cy="1"/>
              </a:xfrm>
              <a:prstGeom prst="line">
                <a:avLst/>
              </a:prstGeom>
              <a:noFill/>
              <a:ln w="6350" cap="flat" cmpd="sng">
                <a:solidFill>
                  <a:schemeClr val="tx1"/>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直接连接符 34"/>
              <p:cNvSpPr>
                <a:spLocks noChangeShapeType="1"/>
              </p:cNvSpPr>
              <p:nvPr/>
            </p:nvSpPr>
            <p:spPr bwMode="auto">
              <a:xfrm flipH="1">
                <a:off x="5113665" y="2729096"/>
                <a:ext cx="353845" cy="1"/>
              </a:xfrm>
              <a:prstGeom prst="line">
                <a:avLst/>
              </a:prstGeom>
              <a:noFill/>
              <a:ln w="6350" cap="flat" cmpd="sng">
                <a:solidFill>
                  <a:schemeClr val="tx1"/>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295" name="矩形 35"/>
          <p:cNvSpPr>
            <a:spLocks noChangeArrowheads="1"/>
          </p:cNvSpPr>
          <p:nvPr/>
        </p:nvSpPr>
        <p:spPr bwMode="auto">
          <a:xfrm>
            <a:off x="5411788" y="3271838"/>
            <a:ext cx="3179762"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450"/>
              </a:spcBef>
              <a:spcAft>
                <a:spcPts val="450"/>
              </a:spcAft>
            </a:pPr>
            <a:r>
              <a:rPr lang="zh-CN" altLang="en-US" sz="2000">
                <a:solidFill>
                  <a:srgbClr val="3F3F3F"/>
                </a:solidFill>
                <a:ea typeface="华文楷体" panose="02010600040101010101" pitchFamily="2" charset="-122"/>
              </a:rPr>
              <a:t>这里填写你要填写的文本</a:t>
            </a:r>
            <a:endParaRPr lang="en-US" altLang="zh-CN" sz="2000">
              <a:solidFill>
                <a:srgbClr val="3F3F3F"/>
              </a:solidFill>
              <a:ea typeface="华文楷体" panose="02010600040101010101" pitchFamily="2" charset="-122"/>
            </a:endParaRPr>
          </a:p>
          <a:p>
            <a:pPr>
              <a:spcBef>
                <a:spcPts val="450"/>
              </a:spcBef>
              <a:spcAft>
                <a:spcPts val="450"/>
              </a:spcAft>
            </a:pPr>
            <a:r>
              <a:rPr lang="zh-CN" altLang="en-US">
                <a:solidFill>
                  <a:srgbClr val="3F3F3F"/>
                </a:solidFill>
                <a:ea typeface="华文楷体" panose="02010600040101010101" pitchFamily="2" charset="-122"/>
              </a:rPr>
              <a:t>这里填写你要填写的文本，这里填写你要填写的文本。</a:t>
            </a:r>
            <a:endParaRPr lang="zh-CN" altLang="en-US" sz="1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6" name="直接连接符 36"/>
          <p:cNvSpPr>
            <a:spLocks noChangeShapeType="1"/>
          </p:cNvSpPr>
          <p:nvPr/>
        </p:nvSpPr>
        <p:spPr bwMode="auto">
          <a:xfrm>
            <a:off x="5397500" y="3148013"/>
            <a:ext cx="2971800"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7" name="直接连接符 37"/>
          <p:cNvSpPr>
            <a:spLocks noChangeShapeType="1"/>
          </p:cNvSpPr>
          <p:nvPr/>
        </p:nvSpPr>
        <p:spPr bwMode="auto">
          <a:xfrm>
            <a:off x="5397500" y="4757738"/>
            <a:ext cx="2971800"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8" name="TextBox 29"/>
          <p:cNvSpPr>
            <a:spLocks noChangeArrowheads="1"/>
          </p:cNvSpPr>
          <p:nvPr/>
        </p:nvSpPr>
        <p:spPr bwMode="auto">
          <a:xfrm>
            <a:off x="566738" y="1871663"/>
            <a:ext cx="80391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a:solidFill>
                  <a:srgbClr val="3F3F3F"/>
                </a:solidFill>
                <a:ea typeface="华文楷体" panose="02010600040101010101" pitchFamily="2" charset="-122"/>
              </a:rPr>
              <a:t>这里填写你要填写的文本，这里填写你要填写的文本，这里填写你要填写的文本，这里填写你要填写的文本，这里填写你要填写的文本。</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2"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4" name="文本框 10"/>
          <p:cNvSpPr>
            <a:spLocks noChangeArrowheads="1"/>
          </p:cNvSpPr>
          <p:nvPr/>
        </p:nvSpPr>
        <p:spPr bwMode="auto">
          <a:xfrm>
            <a:off x="254000"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rPr>
              <a:t>课题背景</a:t>
            </a:r>
            <a:endParaRPr lang="zh-CN" altLang="en-US"/>
          </a:p>
        </p:txBody>
      </p:sp>
      <p:sp>
        <p:nvSpPr>
          <p:cNvPr id="12295" name="文本框 11"/>
          <p:cNvSpPr>
            <a:spLocks noChangeArrowheads="1"/>
          </p:cNvSpPr>
          <p:nvPr/>
        </p:nvSpPr>
        <p:spPr bwMode="auto">
          <a:xfrm>
            <a:off x="15097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选题理由</a:t>
            </a:r>
          </a:p>
        </p:txBody>
      </p:sp>
      <p:sp>
        <p:nvSpPr>
          <p:cNvPr id="12296" name="文本框 12"/>
          <p:cNvSpPr>
            <a:spLocks noChangeArrowheads="1"/>
          </p:cNvSpPr>
          <p:nvPr/>
        </p:nvSpPr>
        <p:spPr bwMode="auto">
          <a:xfrm>
            <a:off x="27670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目前现状</a:t>
            </a:r>
          </a:p>
        </p:txBody>
      </p:sp>
      <p:sp>
        <p:nvSpPr>
          <p:cNvPr id="12297" name="文本框 13"/>
          <p:cNvSpPr>
            <a:spLocks noChangeArrowheads="1"/>
          </p:cNvSpPr>
          <p:nvPr/>
        </p:nvSpPr>
        <p:spPr bwMode="auto">
          <a:xfrm>
            <a:off x="40243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研究目标</a:t>
            </a:r>
          </a:p>
        </p:txBody>
      </p:sp>
      <p:sp>
        <p:nvSpPr>
          <p:cNvPr id="12298" name="文本框 14"/>
          <p:cNvSpPr>
            <a:spLocks noChangeArrowheads="1"/>
          </p:cNvSpPr>
          <p:nvPr/>
        </p:nvSpPr>
        <p:spPr bwMode="auto">
          <a:xfrm>
            <a:off x="52816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研究过程</a:t>
            </a:r>
          </a:p>
        </p:txBody>
      </p:sp>
      <p:sp>
        <p:nvSpPr>
          <p:cNvPr id="12299" name="文本框 15"/>
          <p:cNvSpPr>
            <a:spLocks noChangeArrowheads="1"/>
          </p:cNvSpPr>
          <p:nvPr/>
        </p:nvSpPr>
        <p:spPr bwMode="auto">
          <a:xfrm>
            <a:off x="6538913" y="13033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研究结论</a:t>
            </a:r>
          </a:p>
        </p:txBody>
      </p:sp>
      <p:sp>
        <p:nvSpPr>
          <p:cNvPr id="12300" name="文本框 16"/>
          <p:cNvSpPr>
            <a:spLocks noChangeArrowheads="1"/>
          </p:cNvSpPr>
          <p:nvPr/>
        </p:nvSpPr>
        <p:spPr bwMode="auto">
          <a:xfrm>
            <a:off x="7794625" y="1303338"/>
            <a:ext cx="1108075" cy="3698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latin typeface="华文楷体" panose="02010600040101010101" pitchFamily="2" charset="-122"/>
                <a:ea typeface="华文楷体" panose="02010600040101010101" pitchFamily="2" charset="-122"/>
              </a:rPr>
              <a:t>文献综述</a:t>
            </a:r>
            <a:endParaRPr lang="zh-CN" altLang="en-US"/>
          </a:p>
        </p:txBody>
      </p:sp>
      <p:sp>
        <p:nvSpPr>
          <p:cNvPr id="12301" name="TextBox 29"/>
          <p:cNvSpPr>
            <a:spLocks noChangeArrowheads="1"/>
          </p:cNvSpPr>
          <p:nvPr/>
        </p:nvSpPr>
        <p:spPr bwMode="auto">
          <a:xfrm>
            <a:off x="382588" y="2633663"/>
            <a:ext cx="85201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Char char="•"/>
            </a:pPr>
            <a:r>
              <a:rPr lang="en-US" altLang="zh-CN">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 </a:t>
            </a:r>
            <a:r>
              <a:rPr lang="zh-CN" altLang="en-US">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这里填写你要填写的文本，这里填写你要填写的文本，这里填写你要填写的文本，这里填写你要填写的文本，这里填写你要填写的文本，这里填写你要填写的文本。</a:t>
            </a:r>
            <a:endParaRPr lang="en-US" altLang="zh-CN">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endParaRPr lang="zh-CN" altLang="en-US">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[2] </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这里填写你要填写的文本，这里填写你要填写的文本，填写你要填写的文本。</a:t>
            </a:r>
            <a:endPar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[1] 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 </a:t>
            </a:r>
            <a:r>
              <a:rPr lang="en-US" altLang="zh-CN"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 </a:t>
            </a:r>
            <a:endParaRPr lang="en-US" altLang="zh-CN" u="sng">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a:p>
            <a:pPr>
              <a:buFont typeface="Arial" panose="020B0604020202020204" pitchFamily="34" charset="0"/>
              <a:buChar char="•"/>
            </a:pP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[2] 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r>
              <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 </a:t>
            </a:r>
            <a:r>
              <a:rPr lang="en-US" altLang="zh-CN">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type something here.</a:t>
            </a: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2302" name="TextBox 30"/>
          <p:cNvSpPr>
            <a:spLocks noChangeArrowheads="1"/>
          </p:cNvSpPr>
          <p:nvPr/>
        </p:nvSpPr>
        <p:spPr bwMode="auto">
          <a:xfrm>
            <a:off x="654050" y="2060575"/>
            <a:ext cx="3997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3F3F3F"/>
                </a:solidFill>
                <a:ea typeface="华文楷体" panose="02010600040101010101" pitchFamily="2" charset="-122"/>
              </a:rPr>
              <a:t>这里填写页面标题</a:t>
            </a:r>
          </a:p>
        </p:txBody>
      </p:sp>
      <p:sp>
        <p:nvSpPr>
          <p:cNvPr id="12303" name="矩形 34"/>
          <p:cNvSpPr>
            <a:spLocks noChangeArrowheads="1"/>
          </p:cNvSpPr>
          <p:nvPr/>
        </p:nvSpPr>
        <p:spPr bwMode="auto">
          <a:xfrm>
            <a:off x="382588" y="2171700"/>
            <a:ext cx="271462" cy="271463"/>
          </a:xfrm>
          <a:prstGeom prst="rect">
            <a:avLst/>
          </a:prstGeom>
          <a:solidFill>
            <a:srgbClr val="BFBFBF"/>
          </a:solidFill>
          <a:ln w="12700" cap="flat" cmpd="sng">
            <a:solidFill>
              <a:srgbClr val="5C307D"/>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9"/>
          <p:cNvPicPr>
            <a:picLocks noChangeAspect="1" noChangeArrowheads="1"/>
          </p:cNvPicPr>
          <p:nvPr/>
        </p:nvPicPr>
        <p:blipFill>
          <a:blip r:embed="rId2">
            <a:extLst>
              <a:ext uri="{28A0092B-C50C-407E-A947-70E740481C1C}">
                <a14:useLocalDpi xmlns:a14="http://schemas.microsoft.com/office/drawing/2010/main" val="0"/>
              </a:ext>
            </a:extLst>
          </a:blip>
          <a:srcRect b="6281"/>
          <a:stretch>
            <a:fillRect/>
          </a:stretch>
        </p:blipFill>
        <p:spPr bwMode="auto">
          <a:xfrm>
            <a:off x="541338" y="4491038"/>
            <a:ext cx="3944937" cy="21431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3" name="TextBox 5"/>
          <p:cNvSpPr>
            <a:spLocks noChangeArrowheads="1"/>
          </p:cNvSpPr>
          <p:nvPr/>
        </p:nvSpPr>
        <p:spPr bwMode="auto">
          <a:xfrm>
            <a:off x="766763" y="1392238"/>
            <a:ext cx="20304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3F3F3F"/>
                </a:solidFill>
                <a:ea typeface="华文楷体" panose="02010600040101010101" pitchFamily="2" charset="-122"/>
              </a:rPr>
              <a:t>论文摘要</a:t>
            </a:r>
          </a:p>
        </p:txBody>
      </p:sp>
      <p:sp>
        <p:nvSpPr>
          <p:cNvPr id="5124" name="矩形 5"/>
          <p:cNvSpPr>
            <a:spLocks noChangeArrowheads="1"/>
          </p:cNvSpPr>
          <p:nvPr/>
        </p:nvSpPr>
        <p:spPr bwMode="auto">
          <a:xfrm rot="10800000">
            <a:off x="477838" y="1571625"/>
            <a:ext cx="288925" cy="2873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grpSp>
        <p:nvGrpSpPr>
          <p:cNvPr id="5125" name="组合 6"/>
          <p:cNvGrpSpPr>
            <a:grpSpLocks/>
          </p:cNvGrpSpPr>
          <p:nvPr/>
        </p:nvGrpSpPr>
        <p:grpSpPr bwMode="auto">
          <a:xfrm rot="10800000">
            <a:off x="2782888" y="1571625"/>
            <a:ext cx="647700" cy="287338"/>
            <a:chOff x="0" y="0"/>
            <a:chExt cx="648072" cy="288032"/>
          </a:xfrm>
        </p:grpSpPr>
        <p:sp>
          <p:nvSpPr>
            <p:cNvPr id="5126" name="椭圆 7"/>
            <p:cNvSpPr>
              <a:spLocks noChangeArrowheads="1"/>
            </p:cNvSpPr>
            <p:nvPr/>
          </p:nvSpPr>
          <p:spPr bwMode="auto">
            <a:xfrm>
              <a:off x="0" y="0"/>
              <a:ext cx="288032" cy="28803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5127" name="椭圆 8"/>
            <p:cNvSpPr>
              <a:spLocks noChangeArrowheads="1"/>
            </p:cNvSpPr>
            <p:nvPr/>
          </p:nvSpPr>
          <p:spPr bwMode="auto">
            <a:xfrm>
              <a:off x="360040" y="0"/>
              <a:ext cx="288032" cy="28803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grpSp>
      <p:sp>
        <p:nvSpPr>
          <p:cNvPr id="5128" name="TextBox 6"/>
          <p:cNvSpPr>
            <a:spLocks noChangeArrowheads="1"/>
          </p:cNvSpPr>
          <p:nvPr/>
        </p:nvSpPr>
        <p:spPr bwMode="auto">
          <a:xfrm>
            <a:off x="477838" y="2068513"/>
            <a:ext cx="40941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F3F3F"/>
                </a:solidFill>
                <a:ea typeface="华文楷体" panose="02010600040101010101" pitchFamily="2" charset="-122"/>
              </a:rPr>
              <a:t>这里输入文字，这里输入文字，这里输入文字，这里输入文字，这里输入文字，这里输入文字。</a:t>
            </a:r>
            <a:endParaRPr lang="en-US" altLang="zh-CN" sz="2000">
              <a:solidFill>
                <a:srgbClr val="3F3F3F"/>
              </a:solidFill>
              <a:ea typeface="华文楷体" panose="02010600040101010101" pitchFamily="2" charset="-122"/>
            </a:endParaRPr>
          </a:p>
          <a:p>
            <a:endParaRPr lang="zh-CN" altLang="en-US" sz="2000">
              <a:solidFill>
                <a:srgbClr val="3F3F3F"/>
              </a:solidFill>
              <a:ea typeface="华文楷体" panose="02010600040101010101" pitchFamily="2" charset="-122"/>
            </a:endParaRPr>
          </a:p>
          <a:p>
            <a:r>
              <a:rPr lang="zh-CN" altLang="en-US" sz="2000" b="1">
                <a:solidFill>
                  <a:srgbClr val="5C307D"/>
                </a:solidFill>
                <a:ea typeface="华文楷体" panose="02010600040101010101" pitchFamily="2" charset="-122"/>
              </a:rPr>
              <a:t>这里输入文字，这里输入文字。</a:t>
            </a:r>
          </a:p>
        </p:txBody>
      </p:sp>
      <p:sp>
        <p:nvSpPr>
          <p:cNvPr id="5129" name="直接连接符 31"/>
          <p:cNvSpPr>
            <a:spLocks noChangeShapeType="1"/>
          </p:cNvSpPr>
          <p:nvPr/>
        </p:nvSpPr>
        <p:spPr bwMode="auto">
          <a:xfrm>
            <a:off x="8848725" y="1514475"/>
            <a:ext cx="1588" cy="1524000"/>
          </a:xfrm>
          <a:prstGeom prst="line">
            <a:avLst/>
          </a:prstGeom>
          <a:noFill/>
          <a:ln w="3810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0" name="TextBox 6"/>
          <p:cNvSpPr>
            <a:spLocks noChangeArrowheads="1"/>
          </p:cNvSpPr>
          <p:nvPr/>
        </p:nvSpPr>
        <p:spPr bwMode="auto">
          <a:xfrm>
            <a:off x="4697413" y="1447800"/>
            <a:ext cx="40941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F3F3F"/>
                </a:solidFill>
                <a:ea typeface="华文楷体" panose="02010600040101010101" pitchFamily="2" charset="-122"/>
              </a:rPr>
              <a:t>这里输入文字，这里输入文字，这里输入文字，这里输入文字，这里输入文字，这里输入文字。</a:t>
            </a:r>
            <a:endParaRPr lang="en-US" altLang="zh-CN" sz="2000">
              <a:solidFill>
                <a:srgbClr val="3F3F3F"/>
              </a:solidFill>
              <a:ea typeface="华文楷体" panose="02010600040101010101" pitchFamily="2" charset="-122"/>
            </a:endParaRPr>
          </a:p>
          <a:p>
            <a:endParaRPr lang="zh-CN" altLang="en-US" sz="2000">
              <a:solidFill>
                <a:srgbClr val="3F3F3F"/>
              </a:solidFill>
              <a:ea typeface="华文楷体" panose="02010600040101010101" pitchFamily="2" charset="-122"/>
            </a:endParaRPr>
          </a:p>
          <a:p>
            <a:r>
              <a:rPr lang="zh-CN" altLang="en-US" sz="2000">
                <a:solidFill>
                  <a:srgbClr val="3F3F3F"/>
                </a:solidFill>
                <a:ea typeface="华文楷体" panose="02010600040101010101" pitchFamily="2" charset="-122"/>
              </a:rPr>
              <a:t>这里输入文字，这里输入文字，这里输入文字，这里输入文字，这里输入文字。</a:t>
            </a:r>
          </a:p>
        </p:txBody>
      </p:sp>
      <p:sp>
        <p:nvSpPr>
          <p:cNvPr id="5131" name="椭圆形标注 34"/>
          <p:cNvSpPr>
            <a:spLocks noChangeArrowheads="1"/>
          </p:cNvSpPr>
          <p:nvPr/>
        </p:nvSpPr>
        <p:spPr bwMode="auto">
          <a:xfrm>
            <a:off x="4876800" y="3857625"/>
            <a:ext cx="1520825" cy="1508125"/>
          </a:xfrm>
          <a:prstGeom prst="wedgeEllipseCallout">
            <a:avLst>
              <a:gd name="adj1" fmla="val -63458"/>
              <a:gd name="adj2" fmla="val 24764"/>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35"/>
          <p:cNvSpPr>
            <a:spLocks noChangeArrowheads="1"/>
          </p:cNvSpPr>
          <p:nvPr/>
        </p:nvSpPr>
        <p:spPr bwMode="auto">
          <a:xfrm>
            <a:off x="4997450" y="4257675"/>
            <a:ext cx="12811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chemeClr val="bg1"/>
                </a:solidFill>
                <a:ea typeface="华文楷体" panose="02010600040101010101" pitchFamily="2" charset="-122"/>
              </a:rPr>
              <a:t>这里说明图片内容 </a:t>
            </a:r>
            <a:endParaRPr lang="zh-CN" altLang="en-US" sz="2000">
              <a:solidFill>
                <a:schemeClr val="bg1"/>
              </a:solidFill>
              <a:latin typeface="Calibri" panose="020F0502020204030204" pitchFamily="34" charset="0"/>
              <a:sym typeface="宋体" panose="02010600030101010101" pitchFamily="2" charset="-122"/>
            </a:endParaRPr>
          </a:p>
        </p:txBody>
      </p:sp>
      <p:sp>
        <p:nvSpPr>
          <p:cNvPr id="5133" name="直接连接符 30"/>
          <p:cNvSpPr>
            <a:spLocks noChangeShapeType="1"/>
          </p:cNvSpPr>
          <p:nvPr/>
        </p:nvSpPr>
        <p:spPr bwMode="auto">
          <a:xfrm>
            <a:off x="690563" y="6626225"/>
            <a:ext cx="7967662"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513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5136" name="矩形 37"/>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5137" name="图片 38"/>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39"/>
          <p:cNvGrpSpPr>
            <a:grpSpLocks/>
          </p:cNvGrpSpPr>
          <p:nvPr/>
        </p:nvGrpSpPr>
        <p:grpSpPr bwMode="auto">
          <a:xfrm>
            <a:off x="0" y="1304925"/>
            <a:ext cx="9144000" cy="57150"/>
            <a:chOff x="0" y="0"/>
            <a:chExt cx="8816454" cy="66133"/>
          </a:xfrm>
        </p:grpSpPr>
        <p:sp>
          <p:nvSpPr>
            <p:cNvPr id="5139" name="矩形 40"/>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40" name="矩形 41"/>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5102225" y="4822825"/>
            <a:ext cx="3878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400" b="1">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论文题目写在这里</a:t>
            </a:r>
            <a:endParaRPr lang="en-US" altLang="zh-CN" sz="2400" b="1">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a:p>
            <a:pPr algn="r"/>
            <a:r>
              <a:rPr lang="zh-CN" altLang="en-US" sz="2400" b="1">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题目太长分两行写也可以哦</a:t>
            </a:r>
            <a:endParaRPr lang="zh-CN" altLang="en-US"/>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6330950" y="3881438"/>
            <a:ext cx="2647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a:solidFill>
                  <a:srgbClr val="3F3F3F"/>
                </a:solidFill>
                <a:latin typeface="华文楷体" panose="02010600040101010101" pitchFamily="2" charset="-122"/>
                <a:ea typeface="华文楷体" panose="02010600040101010101" pitchFamily="2" charset="-122"/>
                <a:sym typeface="华文楷体" panose="02010600040101010101" pitchFamily="2" charset="-122"/>
              </a:rPr>
              <a:t>谢谢聆听</a:t>
            </a:r>
            <a:endParaRPr lang="zh-CN" altLang="en-US" dirty="0"/>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a:t>
            </a:r>
            <a:r>
              <a:rPr lang="zh-CN" altLang="en-US" dirty="0">
                <a:solidFill>
                  <a:srgbClr val="000000"/>
                </a:solidFill>
                <a:latin typeface="华文楷体" panose="02010600040101010101" pitchFamily="2" charset="-122"/>
                <a:ea typeface="华文楷体" panose="02010600040101010101" pitchFamily="2" charset="-122"/>
              </a:rPr>
              <a:t>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一种显著性引导的图像区域合并</a:t>
            </a:r>
            <a:r>
              <a:rPr lang="zh-CN" altLang="en-US" dirty="0" smtClean="0"/>
              <a:t>算法算法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endParaRPr lang="zh-CN" altLang="en-US" dirty="0"/>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a:t>
            </a: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a:t>
            </a:r>
            <a:r>
              <a:rPr lang="zh-CN" altLang="en-US" dirty="0">
                <a:solidFill>
                  <a:schemeClr val="bg1"/>
                </a:solidFill>
                <a:latin typeface="华文楷体" panose="02010600040101010101" pitchFamily="2" charset="-122"/>
                <a:ea typeface="华文楷体" panose="02010600040101010101" pitchFamily="2" charset="-122"/>
              </a:rPr>
              <a:t>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TotalTime>
  <Pages>0</Pages>
  <Words>1657</Words>
  <Characters>0</Characters>
  <Application>Microsoft Office PowerPoint</Application>
  <DocSecurity>0</DocSecurity>
  <PresentationFormat>全屏显示(4:3)</PresentationFormat>
  <Lines>0</Lines>
  <Paragraphs>272</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TeXGyreTermes-Regular</vt:lpstr>
      <vt:lpstr>方正书宋简体</vt:lpstr>
      <vt:lpstr>华文楷体</vt:lpstr>
      <vt:lpstr>宋体</vt:lpstr>
      <vt:lpstr>微软雅黑</vt:lpstr>
      <vt:lpstr>Arial</vt:lpstr>
      <vt:lpstr>Calibri</vt:lpstr>
      <vt:lpstr>Calibri Light</vt:lpstr>
      <vt:lpstr>Segoe UI Semilight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52</cp:revision>
  <dcterms:created xsi:type="dcterms:W3CDTF">2014-08-08T13:32:00Z</dcterms:created>
  <dcterms:modified xsi:type="dcterms:W3CDTF">2016-03-16T08:47:49Z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